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4A4778F-7427-CD41-9C5B-B14B89E83537}">
          <p14:sldIdLst>
            <p14:sldId id="256"/>
            <p14:sldId id="257"/>
            <p14:sldId id="259"/>
            <p14:sldId id="260"/>
            <p14:sldId id="261"/>
            <p14:sldId id="262"/>
            <p14:sldId id="258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6"/>
            <p14:sldId id="278"/>
          </p14:sldIdLst>
        </p14:section>
        <p14:section name="Sección sin título" id="{513881C9-49D3-B042-9772-679093A333B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DC"/>
    <a:srgbClr val="0C0C0C"/>
    <a:srgbClr val="141414"/>
    <a:srgbClr val="05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7"/>
  </p:normalViewPr>
  <p:slideViewPr>
    <p:cSldViewPr snapToGrid="0" snapToObjects="1">
      <p:cViewPr varScale="1">
        <p:scale>
          <a:sx n="65" d="100"/>
          <a:sy n="65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69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65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97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75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85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24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45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34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2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718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03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1A7B-0EE4-6B45-B25B-5DDABA459A82}" type="datetimeFigureOut">
              <a:rPr lang="es-CL" smtClean="0"/>
              <a:t>10-01-20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50A8-1947-DB46-A0A5-3163027DE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552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326" y="536713"/>
            <a:ext cx="1056198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TALLERES DE ESCRITURA </a:t>
            </a:r>
            <a:b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AUTOBIOGRÁFICA Y AUTOFICCIÓN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3" y="2405266"/>
            <a:ext cx="11092069" cy="461175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¿POR QUÉ LLEGUÉ AL DIPLOMADO?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TÉCNICA / LITERATURA  PROCESOS DE CAMBIO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DISTINTO TIPO DE TALLERES (PERSONAS, LUGARES, DURACIÓN)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OBJETIVOS DETERMINAN LAS DINÁMICAS Y LOS EJERCICIOS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¿PARA QUIÉN ESCRIBIR?</a:t>
            </a:r>
          </a:p>
          <a:p>
            <a:pPr algn="l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765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2" y="298177"/>
            <a:ext cx="10661371" cy="797338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MONÓLOGO DE LA PROTAGONISTA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713" y="1470990"/>
            <a:ext cx="5287618" cy="538700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 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DIRÍGETE AL PROBLEMA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CÓMO LO HAS BAUTIZADO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CUÉNTALE DE SUS EFECTOS</a:t>
            </a: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EXPRÉSALE LOS SENTIMIENTOS QUE TE DESPIERTA (CON EL TONO)</a:t>
            </a:r>
          </a:p>
          <a:p>
            <a:pPr lvl="0" algn="l">
              <a:lnSpc>
                <a:spcPct val="200000"/>
              </a:lnSpc>
            </a:pPr>
            <a:endParaRPr lang="es-E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ED996E-C691-884F-8ACB-139E3CFEC108}"/>
              </a:ext>
            </a:extLst>
          </p:cNvPr>
          <p:cNvSpPr txBox="1"/>
          <p:nvPr/>
        </p:nvSpPr>
        <p:spPr>
          <a:xfrm>
            <a:off x="6095999" y="2365513"/>
            <a:ext cx="60960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DECLÁRALE TUS INTENCIONES 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ADVIÉRTELE DE TUS PLANES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 LLAMA A TUS ALIADOS / FUERZAS PROPIAS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683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327" y="159031"/>
            <a:ext cx="10561983" cy="1334052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 DE AMOR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009" y="2524541"/>
            <a:ext cx="11151703" cy="485029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PADRES Y MADRES DE NIÑXS TRANS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DILE LO QUE TE HACE AMARLE (EPSTON)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DILE QUÉ ADMIRAS DE ÉL O ELLA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DILE QUÉ CAPACIDADES LE RECONOCES PARA ENFRENTAR DIFICULTADES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 ABIERTA O CERRADA</a:t>
            </a:r>
          </a:p>
          <a:p>
            <a:pPr algn="l">
              <a:lnSpc>
                <a:spcPct val="200000"/>
              </a:lnSpc>
            </a:pP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  <a:sym typeface="Wingdings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4259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395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2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 A AQUEL (O A AQUELLO) </a:t>
            </a:r>
            <a:br>
              <a:rPr lang="es-CL" sz="28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s-CL" sz="2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QUE TE HIZO DAÑO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594" y="1749296"/>
            <a:ext cx="11151703" cy="485029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LARGA TRADICIÓN DE LA DIATRIBA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PERSONA / CULTURA / GRUPO / INSTITUCIÓN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VALLEJO / KAFKA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PARA COMPRENDER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PARA DENUNCIAR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PARA VENGARTE O HACER JUSTICIA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PARA HONRARTE A TI MISMX</a:t>
            </a:r>
          </a:p>
          <a:p>
            <a:pPr algn="l">
              <a:lnSpc>
                <a:spcPct val="200000"/>
              </a:lnSpc>
            </a:pP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  <a:sym typeface="Wingdings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12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CONSEJOS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8" y="2325765"/>
            <a:ext cx="11151703" cy="485029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LARGA TRADICIÓN LITERARIA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 QUIENES ATRAVIESAN SITUACIONES SEMEJANTE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NIÑA QUE SUFRÍA DE BULLYING (ÍTALO). </a:t>
            </a: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TEXTO COLECTIVO QUE RECOJA MUCHAS SABIDURÍAS 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NIÑOS TRANS / SUS PADRES / VÍCTIMAS DE ABUSO 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algn="l">
              <a:lnSpc>
                <a:spcPct val="200000"/>
              </a:lnSpc>
            </a:pP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  <a:sym typeface="Wingdings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201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YO RENUNCIO A SER NORMAL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2325756"/>
            <a:ext cx="11151703" cy="485029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PORQUE ______________________________________________ (10 VECES)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¡YO RENUNCIO A SER NORMAL!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LISTAS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VÍCTIMAS DE LAS EXPECTATIVAS DE NORMALIDAD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DOCUMENTO INDIVIDUAL O COLECTIVO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  <a:sym typeface="Wingdings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737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DECÁLOGO DE LA DIFERENCIA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443" y="1855459"/>
            <a:ext cx="10595114" cy="1894729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INDIVIDUAL O COLECTIVO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A DIFERENCIA DE LA MAYORÍA, NOSOTRXS: (COMPLETE LA ORACIÓN)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A3BBFD-31D0-C840-A420-916D875D5B0F}"/>
              </a:ext>
            </a:extLst>
          </p:cNvPr>
          <p:cNvSpPr txBox="1"/>
          <p:nvPr/>
        </p:nvSpPr>
        <p:spPr>
          <a:xfrm>
            <a:off x="1040298" y="3675262"/>
            <a:ext cx="4823790" cy="2384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VALORAMOS…</a:t>
            </a:r>
            <a:r>
              <a:rPr lang="es-CL" dirty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                   		</a:t>
            </a:r>
          </a:p>
          <a:p>
            <a:pPr marL="285750" lvl="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ENTENDEMOS…</a:t>
            </a:r>
            <a:r>
              <a:rPr lang="es-CL" dirty="0">
                <a:latin typeface="Futura Medium" panose="020B0602020204020303" pitchFamily="34" charset="-79"/>
                <a:cs typeface="Futura Medium" panose="020B0602020204020303" pitchFamily="34" charset="-79"/>
              </a:rPr>
              <a:t>						</a:t>
            </a:r>
          </a:p>
          <a:p>
            <a:pPr marL="285750" lvl="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CREEMOS…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lvl="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AMAMOS…</a:t>
            </a:r>
          </a:p>
          <a:p>
            <a:pPr marL="285750" lvl="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DETESTAMOS… 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6D0483-3CC8-BD49-BA1A-4B28CD629EDE}"/>
              </a:ext>
            </a:extLst>
          </p:cNvPr>
          <p:cNvSpPr txBox="1"/>
          <p:nvPr/>
        </p:nvSpPr>
        <p:spPr>
          <a:xfrm>
            <a:off x="6520071" y="3843770"/>
            <a:ext cx="3677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ASPIRAMOS…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VAMOS…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SABEMOS…</a:t>
            </a: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	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APOYAMOS…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QUEREMOS…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219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 DE AGRADECIMIENTO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2352416"/>
            <a:ext cx="10595114" cy="4664611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EXPRESAR GRATITUD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 QUIEN TE ENSEÑÓ / TE INSPIRÓ</a:t>
            </a:r>
            <a:endParaRPr lang="es-CL" sz="2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CONTAR LA HISTORIA DE ESE APRENDIZAJE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EJERCICIO DE REMEMBRANZA</a:t>
            </a:r>
            <a:endParaRPr lang="es-CL" sz="2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PADRES DE NIÑOS TRANS: ¿POR QUÉ PARTICIPAN?</a:t>
            </a:r>
            <a:endParaRPr lang="es-CL" sz="2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s-CL" sz="2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628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159018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DOCUMENTACIÓN DE RESPUESTAS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2730103"/>
            <a:ext cx="10595114" cy="4664611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RESPUESTAS INDIVIDUALES / RESISTENCIAS COLECTIVAS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MANIFIESTO LO QUE APRENDÍ TRABAJANDO (COLLAGE)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ANTOLOGÍAS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CL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DEFENSA DE RESPUESTAS POCO RECONOCIDAS 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s-CL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ODAS / ALABANZAS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9815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-139156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INVITACIÓN A CELEBRAR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1815710"/>
            <a:ext cx="10595114" cy="4664611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COMO FORMA DE COMUNICAR LOGROS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IDENTIDADES PREFERIDAS</a:t>
            </a: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RECONOCIMIENTO COLECTIVO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AQUÍ EL DOCUMENTO ES LA INVITACIÓN A LA CELEBRACIÓN / FIESTA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CELEBRAS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 QUIÉNES HE DECIDIDO CELEBRAR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POR QUÉ TE ELEGÍ A TI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CÓMO QUIERO CELEBRAR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 LUCY Y EL ABORTO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8695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-139156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DECLARACIÓN DE PRINCIPIOS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1815710"/>
            <a:ext cx="10595114" cy="4664611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DOCUMENTO DE CARÁCTER MORAL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LARGA TRADICIÓN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INDAGATORIA COLECTIVA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DEFENDEMOS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REPUDIAMOS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SIN INTENTAR LLEGAR A CONSENSOS, SÓLO SUMANDO.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664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327" y="159031"/>
            <a:ext cx="10561983" cy="1334052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AUTOFICCIÓN Y TERAPIA NARRATIVA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3" y="2146852"/>
            <a:ext cx="11092069" cy="461175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LENGUAJE / ELEMENTOS NARRATIVOS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DIMENSIÓN CULTURAL DE TEXTOS Y BIOGRAFÍAS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LO PRIVADO ES POLÍTICO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TOMARSE LA PALABRA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IDENTIDADES SUBALTERNAS / HISTORIAS SUBYUGADAS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493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9" y="-139156"/>
            <a:ext cx="11151703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DECLARACIÓN DE PRINCIPIOS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1815710"/>
            <a:ext cx="10595114" cy="4664611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DOCUMENTO DE CARÁCTER MORAL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LARGA TRADICIÓN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INDAGATORIA COLECTIVA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DEFENDEMOS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REPUDIAMOS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SIN INTENTAR LLEGAR A CONSENSOS, SÓLO SUMANDO.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4992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3" y="-139156"/>
            <a:ext cx="11516139" cy="13340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CL" sz="4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VIAJE DEL ¿HÉROE?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174" y="1550504"/>
            <a:ext cx="11516139" cy="512859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ESTRUCTURA ARGUMENTAL CLÁSICA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EQUILIBRIO PRECARIO (CONDICIONES DE POSIBILIDAD DEL PROBLEMA)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CONFLICTO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ANTAGONISTA (EXTERNALIZACIÓN, METÁFORA)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TOMA DE POSICIÓN DEL PROTAGONISTA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ENFRENTAMIENTO DE PROTAGONISTA Y ANTAGONISTA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ALIADOS Y OBSTÁCULOS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DESENLACE / LUGAR AL QUE SE QUIERE LLEGAR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TRANSFORMACIÓN DEL PROTAGONISTA Y DEL CONTEXTO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507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FF603-8A73-E347-AF50-976F8D4B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TEXTOS AUTOBIOGRÁFICOS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50A54-3A6C-BD4D-BF4E-A5B774FCB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085522" cy="4893227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DECLARACIONES DE PRINCIPIOS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LISTAS /DECÁLOGOS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DIATRIBAS / CRÍTICAS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DENUNCIAS / TESTIMONIOS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DIÁLOGOS /MONÓLOGOS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DBDE1D6-3AB4-7248-868D-5BB26493AEA1}"/>
              </a:ext>
            </a:extLst>
          </p:cNvPr>
          <p:cNvSpPr txBox="1">
            <a:spLocks/>
          </p:cNvSpPr>
          <p:nvPr/>
        </p:nvSpPr>
        <p:spPr>
          <a:xfrm>
            <a:off x="6732105" y="1825624"/>
            <a:ext cx="4810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NARRACIONES / DESCRIPCIONES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ALABANZAS / ORACIONES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DIARIOS / BITÁCORAS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JUEGOS DE PALABRAS / LISTADOS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CRÓNICAS / MEMORIAS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AUTO-ENTREVISTAS / ENTREVISTAS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207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FF603-8A73-E347-AF50-976F8D4B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TEXTOS AUTOBIOGRÁFICOS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50A54-3A6C-BD4D-BF4E-A5B774FCB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085522" cy="4893227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CARTAS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DECLARACIONES DE PRINCIPIOS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LISTAS /DECÁLOGOS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DIATRIBAS / CRÍTICAS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DENUNCIAS / TESTIMONIOS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0"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DIÁLOGOS /MONÓLOGOS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DBDE1D6-3AB4-7248-868D-5BB26493AEA1}"/>
              </a:ext>
            </a:extLst>
          </p:cNvPr>
          <p:cNvSpPr txBox="1">
            <a:spLocks/>
          </p:cNvSpPr>
          <p:nvPr/>
        </p:nvSpPr>
        <p:spPr>
          <a:xfrm>
            <a:off x="6732105" y="1825624"/>
            <a:ext cx="4810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NARRACIONES / DESCRIPCIONES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ALABANZAS / ORACIONES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DIARIOS / BITÁCORAS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JUEGOS DE PALABRAS / LISTADOS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CRÓNICAS / MEMORIAS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200000"/>
              </a:lnSpc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AUTO-ENTREVISTAS / ENTREVISTAS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426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325" y="-139146"/>
            <a:ext cx="10561983" cy="1334052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METODOLOGÍA DE TALLER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283" y="1888435"/>
            <a:ext cx="11092069" cy="4611757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DEPENDE DEL OBJETIVO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TEXTOS PERSONALES / COLECTIVOS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DÓNDE Y CÓMO ESCRIBIR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SEGUIR O NO SEGUIR LAS REGLAS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dirty="0"/>
              <a:t>CEREMONIAS DE DEFINICIÓN / RESONANCIAS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dirty="0"/>
              <a:t>NO CORREGIR / NO ALABAR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dirty="0"/>
              <a:t>CONSIDERAR DIMENSIONES ÉTICAS, POLÍTICAS Y ESTÉTICAS DE LOS TEXTOS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940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327" y="159031"/>
            <a:ext cx="10561983" cy="1334052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TAREA PARA USTEDES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009" y="1908314"/>
            <a:ext cx="11151703" cy="485029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INVENTAR EJERCICIOS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CONTRADOCUMENTOS / DOCUMENTOS COLECTIVOS / DOCUMENTOS INDIVIDUALES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LLUVIA DE IDEAS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PIENSEN EN USTEDES MISMOS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PIENSEN EN LAS PERDSONAS CON LAS QUE TRABAJAN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  <a:sym typeface="Wingdings" pitchFamily="2" charset="2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951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712" y="159031"/>
            <a:ext cx="10661371" cy="797338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OBJETIVOS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712" y="1470991"/>
            <a:ext cx="11347173" cy="5227978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EXTERNALIZAR EL PROBLEMA</a:t>
            </a: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DAR TESTIMONIO / HACER JUSTICIA (DAVID EPSTON / FUNA)</a:t>
            </a:r>
            <a:endParaRPr lang="es-CL" sz="1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RECONOCER, ENRIQUECER, HONRAR Y DIFUNDIR: </a:t>
            </a:r>
            <a:endParaRPr lang="es-CL" sz="1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lvl="3" algn="l">
              <a:lnSpc>
                <a:spcPct val="150000"/>
              </a:lnSpc>
            </a:pPr>
            <a:endParaRPr lang="es-ES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1657350" lvl="3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HISTORIAS PREFERIDAS </a:t>
            </a:r>
          </a:p>
          <a:p>
            <a:pPr marL="1657350" lvl="3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IDENTIDADES PREFERIDAS</a:t>
            </a:r>
            <a:endParaRPr lang="es-CL" sz="1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1657350" lvl="3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RESPUESTAS</a:t>
            </a:r>
            <a:endParaRPr lang="es-CL" sz="1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1657350" lvl="3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SABERES, HABILIDADES, PROPÓSITOS, SUEÑOS, TRADICIONES, VALORES</a:t>
            </a:r>
          </a:p>
          <a:p>
            <a:pPr lvl="3" algn="l">
              <a:lnSpc>
                <a:spcPct val="150000"/>
              </a:lnSpc>
            </a:pPr>
            <a:r>
              <a:rPr lang="es-ES" sz="1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 </a:t>
            </a:r>
            <a:endParaRPr lang="es-CL" sz="1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CONTRIBUIR AL MEDIO</a:t>
            </a: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EXPRESARNOS CREATIVAMENTE / CONSTRUIR ESTÉTICAS PARA VIVIR</a:t>
            </a:r>
          </a:p>
        </p:txBody>
      </p:sp>
    </p:spTree>
    <p:extLst>
      <p:ext uri="{BB962C8B-B14F-4D97-AF65-F5344CB8AC3E}">
        <p14:creationId xmlns:p14="http://schemas.microsoft.com/office/powerpoint/2010/main" val="314725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455" y="99391"/>
            <a:ext cx="10561983" cy="1334052"/>
          </a:xfrm>
        </p:spPr>
        <p:txBody>
          <a:bodyPr>
            <a:norm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PUBLICAR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652" y="1908316"/>
            <a:ext cx="11092069" cy="461175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COMPARTIR LOS TEXTOS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PAPEL / INTERNET / VOZ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000" dirty="0">
                <a:latin typeface="Futura Medium" panose="020B0602020204020303" pitchFamily="34" charset="-79"/>
                <a:cs typeface="Futura Medium" panose="020B0602020204020303" pitchFamily="34" charset="-79"/>
                <a:sym typeface="Wingdings" pitchFamily="2" charset="2"/>
              </a:rPr>
              <a:t>¿A QUIÉN LE ESTOY ESCRIBIENDO?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TALLER / COMUNIDAD / MUNDO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LECTORES ESPECÍFICOS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FORMATOS / GÉNEROS</a:t>
            </a:r>
            <a:endParaRPr lang="es-CL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898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629" y="2286005"/>
            <a:ext cx="10661371" cy="797338"/>
          </a:xfrm>
        </p:spPr>
        <p:txBody>
          <a:bodyPr>
            <a:noAutofit/>
          </a:bodyPr>
          <a:lstStyle/>
          <a:p>
            <a:pPr algn="l"/>
            <a:r>
              <a:rPr lang="es-CL" sz="6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EJERCICIOS</a:t>
            </a:r>
          </a:p>
        </p:txBody>
      </p:sp>
    </p:spTree>
    <p:extLst>
      <p:ext uri="{BB962C8B-B14F-4D97-AF65-F5344CB8AC3E}">
        <p14:creationId xmlns:p14="http://schemas.microsoft.com/office/powerpoint/2010/main" val="392790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BEA31-5448-AF47-BD39-433759C7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712" y="337933"/>
            <a:ext cx="10661371" cy="797338"/>
          </a:xfrm>
        </p:spPr>
        <p:txBody>
          <a:bodyPr>
            <a:noAutofit/>
          </a:bodyPr>
          <a:lstStyle/>
          <a:p>
            <a:pPr algn="l"/>
            <a:r>
              <a:rPr lang="es-CL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MONÓLOGO DEL PROBLEMA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B2CC86-44D7-064F-A65E-A02BF2ED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66" y="1232452"/>
            <a:ext cx="5824329" cy="55449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 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VOZ (TONO, ESTILO, DISCURSO )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QUIERE PARA TI 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SUS ESTRATEGIAS Y TRUCOS</a:t>
            </a:r>
            <a:endParaRPr lang="es-CL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PIENSA DE TI</a:t>
            </a:r>
            <a:endParaRPr lang="es-ES" sz="2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ED996E-C691-884F-8ACB-139E3CFEC108}"/>
              </a:ext>
            </a:extLst>
          </p:cNvPr>
          <p:cNvSpPr txBox="1"/>
          <p:nvPr/>
        </p:nvSpPr>
        <p:spPr>
          <a:xfrm>
            <a:off x="6367671" y="2087221"/>
            <a:ext cx="58243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QUÉ TE HACE CREER</a:t>
            </a:r>
            <a:endParaRPr lang="es-CL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QUIÉNES LO AYUDAN</a:t>
            </a:r>
            <a:endParaRPr lang="es-CL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L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S</a:t>
            </a:r>
            <a:r>
              <a:rPr lang="es-ES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US TRIUNFOS Y DERROTAS</a:t>
            </a:r>
            <a:endParaRPr lang="es-CL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 QUÉ LE TEME</a:t>
            </a:r>
            <a:endParaRPr lang="es-CL" sz="2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1979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760</Words>
  <Application>Microsoft Macintosh PowerPoint</Application>
  <PresentationFormat>Panorámica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Futura Medium</vt:lpstr>
      <vt:lpstr>Wingdings</vt:lpstr>
      <vt:lpstr>Tema de Office</vt:lpstr>
      <vt:lpstr>TALLERES DE ESCRITURA  AUTOBIOGRÁFICA Y AUTOFICCIÓN</vt:lpstr>
      <vt:lpstr>AUTOFICCIÓN Y TERAPIA NARRATIVA</vt:lpstr>
      <vt:lpstr>TEXTOS AUTOBIOGRÁFICOS</vt:lpstr>
      <vt:lpstr>METODOLOGÍA DE TALLER</vt:lpstr>
      <vt:lpstr>TAREA PARA USTEDES</vt:lpstr>
      <vt:lpstr>OBJETIVOS</vt:lpstr>
      <vt:lpstr>PUBLICAR</vt:lpstr>
      <vt:lpstr>EJERCICIOS</vt:lpstr>
      <vt:lpstr>MONÓLOGO DEL PROBLEMA</vt:lpstr>
      <vt:lpstr>MONÓLOGO DE LA PROTAGONISTA</vt:lpstr>
      <vt:lpstr>CARTA DE AMOR</vt:lpstr>
      <vt:lpstr>CARTA A AQUEL (O A AQUELLO)  QUE TE HIZO DAÑO</vt:lpstr>
      <vt:lpstr>CONSEJOS</vt:lpstr>
      <vt:lpstr>YO RENUNCIO A SER NORMAL</vt:lpstr>
      <vt:lpstr>DECÁLOGO DE LA DIFERENCIA</vt:lpstr>
      <vt:lpstr>CARTA DE AGRADECIMIENTO</vt:lpstr>
      <vt:lpstr>DOCUMENTACIÓN DE RESPUESTAS</vt:lpstr>
      <vt:lpstr>INVITACIÓN A CELEBRAR</vt:lpstr>
      <vt:lpstr>DECLARACIÓN DE PRINCIPIOS</vt:lpstr>
      <vt:lpstr>DECLARACIÓN DE PRINCIPIOS</vt:lpstr>
      <vt:lpstr>VIAJE DEL ¿HÉROE?</vt:lpstr>
      <vt:lpstr>TEXTOS AUTOBIOGRÁFICOS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DE ESCRITURA AUTOBIOGRÁFICA Y AUTOFICCIÓN</dc:title>
  <dc:creator>Microsoft Office User</dc:creator>
  <cp:lastModifiedBy>Microsoft Office User</cp:lastModifiedBy>
  <cp:revision>19</cp:revision>
  <dcterms:created xsi:type="dcterms:W3CDTF">2020-01-10T23:15:28Z</dcterms:created>
  <dcterms:modified xsi:type="dcterms:W3CDTF">2020-01-11T02:45:09Z</dcterms:modified>
</cp:coreProperties>
</file>