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9" r:id="rId4"/>
    <p:sldId id="296" r:id="rId5"/>
    <p:sldId id="279" r:id="rId6"/>
    <p:sldId id="281" r:id="rId7"/>
    <p:sldId id="260" r:id="rId8"/>
    <p:sldId id="258" r:id="rId9"/>
    <p:sldId id="263" r:id="rId10"/>
    <p:sldId id="288" r:id="rId11"/>
    <p:sldId id="283" r:id="rId12"/>
    <p:sldId id="293" r:id="rId13"/>
    <p:sldId id="294" r:id="rId14"/>
    <p:sldId id="284" r:id="rId15"/>
    <p:sldId id="286" r:id="rId16"/>
    <p:sldId id="280" r:id="rId17"/>
    <p:sldId id="291" r:id="rId18"/>
    <p:sldId id="285" r:id="rId19"/>
    <p:sldId id="295" r:id="rId20"/>
    <p:sldId id="290" r:id="rId21"/>
    <p:sldId id="282" r:id="rId22"/>
    <p:sldId id="297" r:id="rId23"/>
    <p:sldId id="26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4A4778F-7427-CD41-9C5B-B14B89E83537}">
          <p14:sldIdLst>
            <p14:sldId id="256"/>
            <p14:sldId id="257"/>
            <p14:sldId id="259"/>
            <p14:sldId id="296"/>
            <p14:sldId id="279"/>
            <p14:sldId id="281"/>
            <p14:sldId id="260"/>
            <p14:sldId id="258"/>
            <p14:sldId id="263"/>
            <p14:sldId id="288"/>
            <p14:sldId id="283"/>
            <p14:sldId id="293"/>
            <p14:sldId id="294"/>
            <p14:sldId id="284"/>
            <p14:sldId id="286"/>
            <p14:sldId id="280"/>
            <p14:sldId id="291"/>
            <p14:sldId id="285"/>
            <p14:sldId id="295"/>
            <p14:sldId id="290"/>
            <p14:sldId id="282"/>
            <p14:sldId id="297"/>
            <p14:sldId id="266"/>
          </p14:sldIdLst>
        </p14:section>
        <p14:section name="Sección sin título" id="{513881C9-49D3-B042-9772-679093A333B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636"/>
    <a:srgbClr val="EC025E"/>
    <a:srgbClr val="FF0268"/>
    <a:srgbClr val="F20161"/>
    <a:srgbClr val="FBFFDC"/>
    <a:srgbClr val="0C0C0C"/>
    <a:srgbClr val="141414"/>
    <a:srgbClr val="05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53"/>
    <p:restoredTop sz="95701"/>
  </p:normalViewPr>
  <p:slideViewPr>
    <p:cSldViewPr snapToGrid="0" snapToObjects="1">
      <p:cViewPr varScale="1">
        <p:scale>
          <a:sx n="108" d="100"/>
          <a:sy n="108" d="100"/>
        </p:scale>
        <p:origin x="5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1E6898-53CE-4746-8BA5-D8089CF85DE9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065F4ADB-BF4C-7D48-AB4B-C6B5E60E188E}">
      <dgm:prSet phldrT="[Texto]" custT="1"/>
      <dgm:spPr>
        <a:solidFill>
          <a:srgbClr val="00B050">
            <a:alpha val="50000"/>
          </a:srgbClr>
        </a:solidFill>
        <a:ln>
          <a:noFill/>
        </a:ln>
      </dgm:spPr>
      <dgm:t>
        <a:bodyPr/>
        <a:lstStyle/>
        <a:p>
          <a:r>
            <a:rPr lang="es-ES" sz="2800" dirty="0"/>
            <a:t>feminismos</a:t>
          </a:r>
        </a:p>
      </dgm:t>
    </dgm:pt>
    <dgm:pt modelId="{A17F7335-5567-C54F-9A5A-40D653B1A83C}" type="parTrans" cxnId="{8EC2E349-BAEE-C049-B342-8A189E9FD9FA}">
      <dgm:prSet/>
      <dgm:spPr/>
      <dgm:t>
        <a:bodyPr/>
        <a:lstStyle/>
        <a:p>
          <a:endParaRPr lang="es-ES"/>
        </a:p>
      </dgm:t>
    </dgm:pt>
    <dgm:pt modelId="{22810217-7B60-154B-A59E-0D97B325BFAA}" type="sibTrans" cxnId="{8EC2E349-BAEE-C049-B342-8A189E9FD9FA}">
      <dgm:prSet/>
      <dgm:spPr/>
      <dgm:t>
        <a:bodyPr/>
        <a:lstStyle/>
        <a:p>
          <a:endParaRPr lang="es-ES"/>
        </a:p>
      </dgm:t>
    </dgm:pt>
    <dgm:pt modelId="{A03D4042-652C-B84C-A15F-65FB7EAFE71B}">
      <dgm:prSet phldrT="[Texto]" custT="1"/>
      <dgm:spPr>
        <a:solidFill>
          <a:srgbClr val="FFFF00">
            <a:alpha val="50000"/>
          </a:srgbClr>
        </a:solidFill>
        <a:ln>
          <a:noFill/>
        </a:ln>
      </dgm:spPr>
      <dgm:t>
        <a:bodyPr/>
        <a:lstStyle/>
        <a:p>
          <a:r>
            <a:rPr lang="es-ES" sz="2800" dirty="0"/>
            <a:t>disidencias</a:t>
          </a:r>
        </a:p>
      </dgm:t>
    </dgm:pt>
    <dgm:pt modelId="{291FB1B2-20E1-B641-A5F6-A6270762301A}" type="parTrans" cxnId="{89FDEB83-2B5C-7F42-898A-B7BC86A92F9E}">
      <dgm:prSet/>
      <dgm:spPr/>
      <dgm:t>
        <a:bodyPr/>
        <a:lstStyle/>
        <a:p>
          <a:endParaRPr lang="es-ES"/>
        </a:p>
      </dgm:t>
    </dgm:pt>
    <dgm:pt modelId="{D1A8B385-F0DC-234F-9C05-55B5FAC2DB59}" type="sibTrans" cxnId="{89FDEB83-2B5C-7F42-898A-B7BC86A92F9E}">
      <dgm:prSet/>
      <dgm:spPr/>
      <dgm:t>
        <a:bodyPr/>
        <a:lstStyle/>
        <a:p>
          <a:endParaRPr lang="es-ES"/>
        </a:p>
      </dgm:t>
    </dgm:pt>
    <dgm:pt modelId="{E16E1B52-4D78-6940-9A59-5D5C3E503A6D}">
      <dgm:prSet phldrT="[Texto]" custT="1"/>
      <dgm:spPr>
        <a:solidFill>
          <a:srgbClr val="FF0000">
            <a:alpha val="50000"/>
          </a:srgbClr>
        </a:solidFill>
        <a:ln>
          <a:noFill/>
        </a:ln>
      </dgm:spPr>
      <dgm:t>
        <a:bodyPr/>
        <a:lstStyle/>
        <a:p>
          <a:r>
            <a:rPr lang="es-ES" sz="2400" dirty="0"/>
            <a:t>otras luchas sociales</a:t>
          </a:r>
        </a:p>
      </dgm:t>
    </dgm:pt>
    <dgm:pt modelId="{997BDBC7-36EF-C54D-97AB-8DC0672A9B91}" type="parTrans" cxnId="{3EA67EA4-B3F9-814F-A3FA-811B0CF8E2A3}">
      <dgm:prSet/>
      <dgm:spPr/>
      <dgm:t>
        <a:bodyPr/>
        <a:lstStyle/>
        <a:p>
          <a:endParaRPr lang="es-ES"/>
        </a:p>
      </dgm:t>
    </dgm:pt>
    <dgm:pt modelId="{082565D8-9AF7-7746-B90B-70940C71F869}" type="sibTrans" cxnId="{3EA67EA4-B3F9-814F-A3FA-811B0CF8E2A3}">
      <dgm:prSet/>
      <dgm:spPr/>
      <dgm:t>
        <a:bodyPr/>
        <a:lstStyle/>
        <a:p>
          <a:endParaRPr lang="es-ES"/>
        </a:p>
      </dgm:t>
    </dgm:pt>
    <dgm:pt modelId="{2C7F83CF-4362-5C4E-AF77-4A7560714C1D}" type="pres">
      <dgm:prSet presAssocID="{D91E6898-53CE-4746-8BA5-D8089CF85DE9}" presName="compositeShape" presStyleCnt="0">
        <dgm:presLayoutVars>
          <dgm:chMax val="7"/>
          <dgm:dir/>
          <dgm:resizeHandles val="exact"/>
        </dgm:presLayoutVars>
      </dgm:prSet>
      <dgm:spPr/>
    </dgm:pt>
    <dgm:pt modelId="{70015FBE-50B5-2047-AA30-45EE0CDA5528}" type="pres">
      <dgm:prSet presAssocID="{065F4ADB-BF4C-7D48-AB4B-C6B5E60E188E}" presName="circ1" presStyleLbl="vennNode1" presStyleIdx="0" presStyleCnt="3"/>
      <dgm:spPr/>
    </dgm:pt>
    <dgm:pt modelId="{DF755AEF-25D2-2B44-88D3-8CA668417A62}" type="pres">
      <dgm:prSet presAssocID="{065F4ADB-BF4C-7D48-AB4B-C6B5E60E188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B5AE089-EE36-3E4C-B894-BA2E2CD6DEEE}" type="pres">
      <dgm:prSet presAssocID="{A03D4042-652C-B84C-A15F-65FB7EAFE71B}" presName="circ2" presStyleLbl="vennNode1" presStyleIdx="1" presStyleCnt="3"/>
      <dgm:spPr/>
    </dgm:pt>
    <dgm:pt modelId="{FB7E69F7-AF4F-584D-8D55-E1C51CD303C4}" type="pres">
      <dgm:prSet presAssocID="{A03D4042-652C-B84C-A15F-65FB7EAFE7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C6078C8-DDA8-8C4D-9C42-5A9FBE8E781D}" type="pres">
      <dgm:prSet presAssocID="{E16E1B52-4D78-6940-9A59-5D5C3E503A6D}" presName="circ3" presStyleLbl="vennNode1" presStyleIdx="2" presStyleCnt="3"/>
      <dgm:spPr/>
    </dgm:pt>
    <dgm:pt modelId="{DC2A3693-45A0-1D4F-8F07-231CD0899393}" type="pres">
      <dgm:prSet presAssocID="{E16E1B52-4D78-6940-9A59-5D5C3E503A6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30BD808-7F6A-7C40-823D-7CE5A2817CC6}" type="presOf" srcId="{A03D4042-652C-B84C-A15F-65FB7EAFE71B}" destId="{8B5AE089-EE36-3E4C-B894-BA2E2CD6DEEE}" srcOrd="0" destOrd="0" presId="urn:microsoft.com/office/officeart/2005/8/layout/venn1"/>
    <dgm:cxn modelId="{D95F9B0D-306D-9040-BFFF-7871757C1CA9}" type="presOf" srcId="{E16E1B52-4D78-6940-9A59-5D5C3E503A6D}" destId="{DC2A3693-45A0-1D4F-8F07-231CD0899393}" srcOrd="1" destOrd="0" presId="urn:microsoft.com/office/officeart/2005/8/layout/venn1"/>
    <dgm:cxn modelId="{E839D11F-6C10-DB46-AC29-2441E92186D2}" type="presOf" srcId="{065F4ADB-BF4C-7D48-AB4B-C6B5E60E188E}" destId="{DF755AEF-25D2-2B44-88D3-8CA668417A62}" srcOrd="1" destOrd="0" presId="urn:microsoft.com/office/officeart/2005/8/layout/venn1"/>
    <dgm:cxn modelId="{8EC2E349-BAEE-C049-B342-8A189E9FD9FA}" srcId="{D91E6898-53CE-4746-8BA5-D8089CF85DE9}" destId="{065F4ADB-BF4C-7D48-AB4B-C6B5E60E188E}" srcOrd="0" destOrd="0" parTransId="{A17F7335-5567-C54F-9A5A-40D653B1A83C}" sibTransId="{22810217-7B60-154B-A59E-0D97B325BFAA}"/>
    <dgm:cxn modelId="{07916271-10D8-6B49-8148-CD952CC08563}" type="presOf" srcId="{A03D4042-652C-B84C-A15F-65FB7EAFE71B}" destId="{FB7E69F7-AF4F-584D-8D55-E1C51CD303C4}" srcOrd="1" destOrd="0" presId="urn:microsoft.com/office/officeart/2005/8/layout/venn1"/>
    <dgm:cxn modelId="{89FDEB83-2B5C-7F42-898A-B7BC86A92F9E}" srcId="{D91E6898-53CE-4746-8BA5-D8089CF85DE9}" destId="{A03D4042-652C-B84C-A15F-65FB7EAFE71B}" srcOrd="1" destOrd="0" parTransId="{291FB1B2-20E1-B641-A5F6-A6270762301A}" sibTransId="{D1A8B385-F0DC-234F-9C05-55B5FAC2DB59}"/>
    <dgm:cxn modelId="{3EA67EA4-B3F9-814F-A3FA-811B0CF8E2A3}" srcId="{D91E6898-53CE-4746-8BA5-D8089CF85DE9}" destId="{E16E1B52-4D78-6940-9A59-5D5C3E503A6D}" srcOrd="2" destOrd="0" parTransId="{997BDBC7-36EF-C54D-97AB-8DC0672A9B91}" sibTransId="{082565D8-9AF7-7746-B90B-70940C71F869}"/>
    <dgm:cxn modelId="{B3F192B6-BC66-A14E-9615-30AADA8032F7}" type="presOf" srcId="{D91E6898-53CE-4746-8BA5-D8089CF85DE9}" destId="{2C7F83CF-4362-5C4E-AF77-4A7560714C1D}" srcOrd="0" destOrd="0" presId="urn:microsoft.com/office/officeart/2005/8/layout/venn1"/>
    <dgm:cxn modelId="{9D9A25D2-584C-C947-BD20-DA9853D17623}" type="presOf" srcId="{E16E1B52-4D78-6940-9A59-5D5C3E503A6D}" destId="{7C6078C8-DDA8-8C4D-9C42-5A9FBE8E781D}" srcOrd="0" destOrd="0" presId="urn:microsoft.com/office/officeart/2005/8/layout/venn1"/>
    <dgm:cxn modelId="{E39180E5-C107-2E41-B942-19209865D428}" type="presOf" srcId="{065F4ADB-BF4C-7D48-AB4B-C6B5E60E188E}" destId="{70015FBE-50B5-2047-AA30-45EE0CDA5528}" srcOrd="0" destOrd="0" presId="urn:microsoft.com/office/officeart/2005/8/layout/venn1"/>
    <dgm:cxn modelId="{C8E27532-44A0-0847-B7E2-D0A74ABFC1D2}" type="presParOf" srcId="{2C7F83CF-4362-5C4E-AF77-4A7560714C1D}" destId="{70015FBE-50B5-2047-AA30-45EE0CDA5528}" srcOrd="0" destOrd="0" presId="urn:microsoft.com/office/officeart/2005/8/layout/venn1"/>
    <dgm:cxn modelId="{CBB6F57E-0630-0049-B55B-93DEFF7F7FAA}" type="presParOf" srcId="{2C7F83CF-4362-5C4E-AF77-4A7560714C1D}" destId="{DF755AEF-25D2-2B44-88D3-8CA668417A62}" srcOrd="1" destOrd="0" presId="urn:microsoft.com/office/officeart/2005/8/layout/venn1"/>
    <dgm:cxn modelId="{2DEEE961-73C8-484F-BC30-E15404C33AB3}" type="presParOf" srcId="{2C7F83CF-4362-5C4E-AF77-4A7560714C1D}" destId="{8B5AE089-EE36-3E4C-B894-BA2E2CD6DEEE}" srcOrd="2" destOrd="0" presId="urn:microsoft.com/office/officeart/2005/8/layout/venn1"/>
    <dgm:cxn modelId="{1C6FA5A2-A179-E249-9526-65A56C110A6B}" type="presParOf" srcId="{2C7F83CF-4362-5C4E-AF77-4A7560714C1D}" destId="{FB7E69F7-AF4F-584D-8D55-E1C51CD303C4}" srcOrd="3" destOrd="0" presId="urn:microsoft.com/office/officeart/2005/8/layout/venn1"/>
    <dgm:cxn modelId="{3293073D-925F-894F-AA72-088EC29D0823}" type="presParOf" srcId="{2C7F83CF-4362-5C4E-AF77-4A7560714C1D}" destId="{7C6078C8-DDA8-8C4D-9C42-5A9FBE8E781D}" srcOrd="4" destOrd="0" presId="urn:microsoft.com/office/officeart/2005/8/layout/venn1"/>
    <dgm:cxn modelId="{2C5535D0-F928-F34D-8108-CB7F9F8A0350}" type="presParOf" srcId="{2C7F83CF-4362-5C4E-AF77-4A7560714C1D}" destId="{DC2A3693-45A0-1D4F-8F07-231CD089939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15FBE-50B5-2047-AA30-45EE0CDA5528}">
      <dsp:nvSpPr>
        <dsp:cNvPr id="0" name=""/>
        <dsp:cNvSpPr/>
      </dsp:nvSpPr>
      <dsp:spPr>
        <a:xfrm>
          <a:off x="3813469" y="65169"/>
          <a:ext cx="3128146" cy="3128146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feminismos</a:t>
          </a:r>
        </a:p>
      </dsp:txBody>
      <dsp:txXfrm>
        <a:off x="4230556" y="612595"/>
        <a:ext cx="2293973" cy="1407665"/>
      </dsp:txXfrm>
    </dsp:sp>
    <dsp:sp modelId="{8B5AE089-EE36-3E4C-B894-BA2E2CD6DEEE}">
      <dsp:nvSpPr>
        <dsp:cNvPr id="0" name=""/>
        <dsp:cNvSpPr/>
      </dsp:nvSpPr>
      <dsp:spPr>
        <a:xfrm>
          <a:off x="4942209" y="2020261"/>
          <a:ext cx="3128146" cy="3128146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disidencias</a:t>
          </a:r>
        </a:p>
      </dsp:txBody>
      <dsp:txXfrm>
        <a:off x="5898900" y="2828365"/>
        <a:ext cx="1876887" cy="1720480"/>
      </dsp:txXfrm>
    </dsp:sp>
    <dsp:sp modelId="{7C6078C8-DDA8-8C4D-9C42-5A9FBE8E781D}">
      <dsp:nvSpPr>
        <dsp:cNvPr id="0" name=""/>
        <dsp:cNvSpPr/>
      </dsp:nvSpPr>
      <dsp:spPr>
        <a:xfrm>
          <a:off x="2684730" y="2020261"/>
          <a:ext cx="3128146" cy="3128146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otras luchas sociales</a:t>
          </a:r>
        </a:p>
      </dsp:txBody>
      <dsp:txXfrm>
        <a:off x="2979297" y="2828365"/>
        <a:ext cx="1876887" cy="1720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4:08.243"/>
    </inkml:context>
    <inkml:brush xml:id="br0">
      <inkml:brushProperty name="width" value="0.05" units="cm"/>
      <inkml:brushProperty name="height" value="0.05" units="cm"/>
      <inkml:brushProperty name="color" value="#EFE2D0"/>
    </inkml:brush>
  </inkml:definitions>
  <inkml:trace contextRef="#ctx0" brushRef="#br0">996 20 24575,'-2'3'0,"-1"1"0,3-2 0,-2-1 0,2 1 0,-2-1 0,1 2 0,-1-1 0,1 0 0,-1 0 0,1 1 0,-2-1 0,3 0 0,-2-1 0,2 1 0,-2 0 0,2 0 0,-2-1 0,1 1 0,-1-2 0,2 2 0,-2-1 0,1 2 0,-1-1 0,1 0 0,0-1 0,1 1 0,-2-1 0,1 1 0,0 1 0,-1-2 0,2 1 0,-2-2 0,1 2 0,-1-2 0,2 2 0,-2-1 0,1 1 0,0-1 0,-1 1 0,2 0 0,-2-1 0,1 1 0,-1-1 0,1 0 0,0 2 0,-1-3 0,1 2 0,-1-2 0,2 2 0,-2-1 0,2 1 0,-2 1 0,1-2 0,-1 1 0,0-1 0,1 1 0,-1 1 0,0-2 0,0 1 0,0-1 0,1 0 0,0 1 0,-1-1 0,2 1 0,-2-2 0,0 2 0,0-2 0,1 2 0,-1-2 0,2 2 0,-2-2 0,0 2 0,1-2 0,-1 2 0,1-1 0,-1 1 0,0-2 0,0 2 0,0-2 0,2 2 0,-2-1 0,2 1 0,-2-2 0,2 2 0,-2-2 0,5-2 0,-2 0 0,5-3 0,-3 1 0,0-1 0,1 0 0,-1 0 0,0 0 0,1 0 0,-2 1 0,0 0 0,1 2 0,-1 0 0,-1 0 0,1 0 0,-2 0 0,2 1 0,0-2 0,0 0 0,0-1 0,1 0 0,-1-1 0,0 1 0,0-1 0,0 3 0,-1-2 0,0 2 0,1 0 0,-1-1 0,0 1 0,0 1 0,-1-1 0,1 0 0,0 1 0,-1-1 0,2 2 0,-2-2 0,2 3 0,-1-3 0,2 1 0,-1-1 0,0 1 0,0-1 0,1 1 0,-2-2 0,1 2 0,-2-1 0,2 2 0,-2-2 0,2 2 0,-2-2 0,2 2 0,-1-2 0,1 1 0,0-1 0,-1 0 0,0 3 0,-1 1 0,-1 1 0,0 1 0,-1-2 0,2 0 0,-3 0 0,2 1 0,-1-1 0,0 0 0,0 0 0,0 1 0,1-1 0,-1 0 0,-1 2 0,1-2 0,0 2 0,-1-2 0,1 2 0,0-2 0,0 2 0,0-2 0,1 0 0,0 0 0,-1 1 0,0-1 0,1 0 0,-1 0 0,1 1 0,-1-1 0,0 0 0,-1-1 0,2 1 0,-1-2 0,2 2 0,-2-2 0,2 2 0,-3-1 0,2 1 0,-1-1 0,0 1 0,0 0 0,-1 0 0,1 1 0,0-1 0,-1 0 0,1-1 0,0 1 0,0-2 0,0 2 0,-1-1 0,1 1 0,0-1 0,0 0 0,-1 1 0,1-2 0,0 2 0,-1-1 0,0 1 0,1 0 0,-1-2 0,2 2 0,-2-2 0,1 2 0,0-2 0,0 2 0,-1-1 0,2 2 0,-1-2 0,2 1 0,-2-2 0,2 2 0,-2-2 0,1 2 0,-1-1 0,1 0 0,-1 1 0,1 0 0,-1-1 0,2 1 0,-2-2 0,1 2 0,0-1 0,0 1 0,1-1 0,-1 1 0,0 0 0,1 0 0,-2-1 0,1 1 0,0-1 0,0 1 0,1 0 0,-1-1 0,0 1 0,1 0 0,-1 0 0,0 1 0,1-1 0,-2 0 0,2 0 0,-2-1 0,1 1 0,-1-1 0,2 1 0,-2 1 0,2-1 0,-2 0 0,2 0 0,-2 0 0,1 0 0,-2 1 0,2-1 0,-1 0 0,1 0 0,0 0 0,-1-1 0,1 1 0,-1 0 0,1 0 0,-1 0 0,1 0 0,-1 1 0,0-2 0,1 1 0,0-1 0,0 1 0,0 1 0,-2-1 0,1 0 0,0 0 0,1 0 0,-1 0 0,2 0 0,-2-1 0,1 1 0,-1-1 0,2 1 0,-2-1 0,2 1 0,-2-1 0,1 1 0,-2 0 0,2 0 0,-1 1 0,1-1 0,0 0 0,-1 0 0,0 0 0,1 1 0,0-1 0,1 0 0,-1 0 0,0 1 0,-2 0 0,1 2 0,0-3 0,-1 2 0,2-2 0,-1 0 0,1 1 0,-1-1 0,1 0 0,0 0 0,0 1 0,-1-1 0,0 0 0,0 0 0,0 0 0,1 1 0,-1-1 0,-1 0 0,2 0 0,-1 1 0,1-1 0,-1-1 0,0 1 0,0-2 0,2 2 0,-2 0 0,1 0 0,0 0 0,-1-1 0,0 1 0,1 0 0,-1-1 0,2 1 0,-2-2 0,1 2 0,0-2 0,0 3 0,-1-2 0,2 1 0,-2-1 0,2 1 0,-2-2 0,2 2 0,-2-1 0,1 1 0,-1-1 0,1 1 0,0 0 0,-1 1 0,2-1 0,-2-1 0,1 1 0,-1-2 0,2 2 0,-2-1 0,2 1 0,-2-2 0,1 2 0,-1-2 0,2 2 0,-2-2 0,2 2 0,-2 0 0,1 0 0,-1 0 0,0 0 0,1-1 0,0 1 0,-1 0 0,0 0 0,1 0 0,-1 0 0,1 1 0,-1-1 0,0 0 0,1 0 0,0 0 0,1 0 0,-2-1 0,1 1 0,0 0 0,-1 0 0,0 1 0,1-1 0,0 0 0,0 0 0,0 1 0,0-1 0,-1 0 0,1 0 0,-1 0 0,2 1 0,-1-1 0,0-1 0,1 1 0,-1-1 0,0 1 0,1 0 0,-2-1 0,1 1 0,0 0 0,0 1 0,1-1 0,-2 0 0,2 0 0,-1 0 0,0 0 0,1 0 0,-2-1 0,1 1 0,-1 0 0,2 0 0,-2 1 0,2-1 0,-2-1 0,2 1 0,-2-1 0,1 1 0,-1-1 0,2 1 0,-2 0 0,2 0 0,-2 0 0,2 0 0,-2 0 0,1 1 0,-2-1 0,2 0 0,0 0 0,0-1 0,0 1 0,0 0 0,-1 0 0,1 0 0,-1 1 0,1-1 0,0 0 0,-1-1 0,2 1 0,-2-1 0,0 1 0,0 1 0,0-2 0,1 1 0,-1-1 0,1 1 0,-2 0 0,2 0 0,-1 0 0,1 1 0,0-1 0,-1 0 0,2 0 0,-2 0 0,1 1 0,-1-2 0,2 1 0,-1-1 0,0 0 0,1 1 0,-1 0 0,0-1 0,1 1 0,-1-1 0,-2 1 0,0 3 0,-3-1 0,2 1 0,0 0 0,0-2 0,0 1 0,0-1 0,2 0 0,0 0 0,-2 0 0,1 0 0,0 1 0,0 0 0,0 1 0,0 0 0,-1-1 0,1 1 0,0-1 0,-1 1 0,2 0 0,-1 0 0,1 0 0,-1-2 0,1 1 0,1-2 0,-1 2 0,1-2 0,-1 2 0,1-2 0,0 0 0,-2 0 0,3 1 0,-2-1 0,2 0 0,-2 2 0,0-2 0,1 3 0,-1-3 0,1 2 0,0-1 0,-2 0 0,2 1 0,0-1 0,-1 0 0,2 0 0,-2-1 0,1 1 0,-1 0 0,1 0 0,-1 0 0,0-1 0,2 1 0,-2-1 0,2 0 0,-2 0 0,2 1 0,-2-1 0,0 0 0,1 0 0,-1 1 0,2-1 0,-1 0 0,0 0 0,0 1 0,-1-1 0,2 0 0,-1 0 0,0 0 0,1 0 0,-2-1 0,2 1 0,-2-1 0,1 1 0,-1-1 0,2 1 0,-2-1 0,2 1 0,-2-1 0,2 1 0,-2-1 0,1 1 0,-1-1 0,2 1 0,-2-1 0,2 1 0,-2-1 0,1 1 0,-1-1 0,2 1 0,-2-1 0,2 1 0,-2-1 0,2 1 0,-2-2 0,1 2 0,-1-1 0,1 1 0,-1 0 0,1 1 0,-1-2 0,1 1 0,0-1 0,0 1 0,0 1 0,0-1 0,-1 0 0,1 0 0,-1 1 0,0-1 0,1 0 0,0 0 0,-1 0 0,1 1 0,-1-1 0,2 0 0,-2-1 0,2 1 0,-1 0 0,0 0 0,1 0 0,-2 0 0,2 1 0,-2-1 0,1 0 0,0 0 0,0 1 0,1-1 0,-1 0 0,0 0 0,1 1 0,-2-1 0,2 0 0,-1 0 0,-1 0 0,2 1 0,-2-1 0,2 0 0,-1 0 0,0 1 0,0-1 0,0 0 0,0 0 0,1 0 0,-1 1 0,0-1 0,-1 0 0,2 0 0,-1 1 0,0-2 0,1 1 0,-2-1 0,2 1 0,-2-1 0,1 1 0,0 0 0,0-1 0,1 1 0,-2-2 0,2 2 0,-1-1 0,0 2 0,1-1 0,-3 0 0,2 0 0,0 1 0,-1-1 0,2 0 0,-1 0 0,0 1 0,0-1 0,-1 0 0,2 0 0,-2 1 0,1-1 0,0 0 0,0 0 0,0-1 0,0 1 0,-1 0 0,2 0 0,-2 0 0,2 0 0,-2 1 0,2-1 0,-2 0 0,1 0 0,0 1 0,0-1 0,1 0 0,-2-1 0,2 1 0,-1 0 0,0 0 0,1 0 0,-3 0 0,3 1 0,-2-1 0,2 0 0,-1 0 0,0 1 0,1-1 0,-2 0 0,1 0 0,0 0 0,1 0 0,0 1 0,0-1 0,0 0 0,-1 1 0,1 0 0,-2 2 0,0-2 0,0 2 0,-2 2 0,1-2 0,-1 3 0,1-1 0,1 0 0,-1-1 0,1-1 0,0-1 0,0-1 0,2 1 0,-2-2 0,1 3 0,-1-2 0,1 1 0,0 0 0,-2 0 0,3 1 0,-2-3 0,2 3 0,-1-2 0,0 0 0,1-1 0,-2 1 0,1-1 0,0 0 0,0 0 0,1 1 0,-1-1 0,0 0 0,1 0 0,-1 1 0,0-1 0,0 0 0,-1 0 0,2 1 0,-2-1 0,2 0 0,-2 0 0,2 1 0,-1-1 0,0 0 0,0 1 0,0-1 0,1 0 0,-1 0 0,1 1 0,-2-1 0,2 0 0,-1 0 0,0 0 0,0 0 0,0-1 0,0 0 0,1 1 0,-2-1 0,2 2 0,-2-1 0,2 0 0,-3-1 0,3 1 0,-2 0 0,2 0 0,-2 0 0,1 0 0,-2 1 0,2-1 0,-1 0 0,1 0 0,0 1 0,-1-2 0,1 1 0,-1-1 0,2 1 0,-2 0 0,1 1 0,0-1 0,-1-1 0,1 1 0,-1-1 0,2 2 0,-2-1 0,2 0 0,-2 0 0,1 1 0,-1-1 0,0 0 0,2 0 0,-2 1 0,2-1 0,-2 0 0,1 1 0,0-1 0,0 0 0,1 0 0,-2 1 0,2-1 0,-2 0 0,1 0 0,0 1 0,0-1 0,1 0 0,-1 0 0,0 1 0,1-1 0,-1 0 0,0 0 0,1 1 0,-3-1 0,3 0 0,-1 1 0,0-1 0,1 0 0,-2 0 0,2 1 0,-2-1 0,1 0 0,0 0 0,0 1 0,1-1 0,-2 0 0,2 0 0,-2 1 0,1-1 0,-1 1 0,2 0 0,-2 0 0,2 1 0,-2-2 0,0 2 0,1-2 0,-1 2 0,2-2 0,-3 2 0,3-2 0,-2 0 0,2 1 0,-2-1 0,2 1 0,-2 0 0,1 0 0,-1 0 0,2 0 0,-2 0 0,1 1 0,-1-1 0,0 0 0,2 0 0,-2-1 0,2 0 0,-3 0 0,3 1 0,-1-1 0,0 0 0,1 0 0,-2 1 0,2-1 0,-2 0 0,1 1 0,-1-1 0,2 0 0,-2 0 0,2 1 0,-1-1 0,0-1 0,1 1 0,-1-1 0,0 2 0,0-1 0,0 0 0,0 0 0,1 1 0,-2-1 0,2 0 0,-1 0 0,0 1 0,0-1 0,0 0 0,0 0 0,1 1 0,-1-1 0,0 0 0,1 0 0,-1 1 0,0-1 0,1 0 0,-2 0 0,1 1 0,1-1 0,-1 0 0,1 1 0,0-1 0,-1 0 0,1 0 0,-1 1 0,0-1 0,1 0 0,-1 0 0,0 1 0,0-1 0,0 1 0,1 0 0,-1 0 0,1 0 0,-1-1 0,1 0 0,0 1 0,-1-2 0,1 1 0,-1-1 0,1 1 0,0 1 0,-1-1 0,0 0 0,0 0 0,1 0 0,0 1 0,-1-1 0,1 0 0,-1 0 0,1 1 0,-1-1 0,1 0 0,-1 0 0,0 0 0,1 0 0,-1 1 0,1-1 0,-1 0 0,0 0 0,0 0 0,1 1 0,0-1 0,-1 0 0,1 0 0,-1 1 0,0-2 0,1 1 0,-1-1 0,0 1 0,1 1 0,-2-1 0,1 0 0,1 0 0,-2-1 0,2 1 0,-1-1 0,1 1 0,1 0 0,0-1 0,0 0 0,2-1 0,-3 2 0,2-2 0,-1 2 0,1-1 0,0 0 0,0 1 0,-1-1 0,1 1 0,0-2 0,0 2 0,0-2 0,0 2 0,0-2 0,0 2 0,-1-2 0,1 1 0,-1 0 0,1-1 0,-1 2 0,1-1 0,-1 0 0,1 0 0,-2 1 0,2-2 0,-1 1 0,1 0 0,0-1 0,-1 1 0,0 0 0,1-1 0,-1 1 0,1 0 0,0 0 0,-1 1 0,1-2 0,0 1 0,-1 0 0,1-1 0,-1 1 0,1 0 0,0-1 0,0 1 0,1 0 0,-1-1 0,0 1 0,0 0 0,0 0 0,0 0 0,1 0 0,-1-1 0,0 1 0,0-1 0,-1 1 0,1-1 0,0 1 0,-1 0 0,1-1 0,-1 1 0,1 0 0,0-1 0,1 1 0,-1-1 0,0 0 0,-1 1 0,1 0 0,-1 0 0,2-1 0,-1 1 0,0 0 0,0-1 0,0 0 0,0 0 0,1 0 0,-1 1 0,0-1 0,0 1 0,1-1 0,-1 0 0,0 0 0,0 1 0,0-1 0,0 1 0,1-1 0,-1 0 0,0 0 0,0 0 0,0 0 0,0 1 0,1-1 0,-1 1 0,0-1 0,0 0 0,1 0 0,-1 1 0,0-1 0,0 1 0,0-1 0,1 0 0,-1 0 0,0 1 0,0 0 0,1 0 0,-1-1 0,0 0 0,0 1 0,0-1 0,0 1 0,1-1 0,-1 0 0,0 1 0,0-1 0,1 1 0,-1-1 0,0 0 0,0 1 0,1-1 0,-1 1 0,0-1 0,0 0 0,1 1 0,-1-1 0,0 1 0,0-1 0,1 0 0,-1 0 0,0 0 0,0 1 0,1 0 0,-1 0 0,0-1 0,0 0 0,1 0 0,-1 1 0,1-1 0,0 1 0,0-1 0,0 0 0,-1 0 0,0 0 0,0 0 0,1 0 0,-1 1 0,1-1 0,0 1 0,0-1 0,0 0 0,0 1 0,0-1 0,0 2 0,0-2 0,-1 0 0,0 0 0,0 0 0,1 1 0,-1-1 0,0 1 0,0-1 0,1 1 0,-1-1 0,0 1 0,0-1 0,1 0 0,-1 1 0,0-1 0,0 1 0,0-1 0,0 0 0,1 0 0,-1 0 0,0 0 0,0 1 0,0 0 0,1 0 0,-1-1 0,0 0 0,0 0 0,1 0 0,-1 0 0,0 0 0,0 1 0,0-1 0,-1 1 0,1-1 0,0 0 0,0 0 0,1 1 0,-1-1 0,0 1 0,0-1 0,1 0 0,-1 0 0,0 0 0,-1 1 0,1-1 0,-1 1 0,2-1 0,0 0 0,1 0 0,1 0 0,0 0 0,1 0 0,0 1 0,-1-1 0,-2 3 0,-1-3 0,1 1 0,-1-1 0,0 0 0,0 0 0,1 0 0,-1 0 0,0 1 0,0-1 0,2 1 0,-2 0 0,3-1 0,-3 1 0,3-1 0,-2 1 0,0 0 0,-1 0 0,1-1 0,-1 0 0,0 0 0,0 1 0,2-1 0,-1 1 0,1-1 0,0 0 0,0 0 0,1 0 0,-2 0 0,1 0 0,0 0 0,-1 0 0,0 0 0,0 0 0,1 0 0,-2 0 0,3 0 0,-3 0 0,3 0 0,-2 0 0,1 0 0,-1 0 0,2 0 0,-2 0 0,1 0 0,1 0 0,-3 0 0,2 0 0,-2 0 0,0 0 0,1 0 0,-1 0 0,0 0 0,0 0 0,0 0 0,1 0 0,-1 0 0,0 0 0,0 0 0,1 0 0,-1 0 0,0 0 0,0 0 0,0 0 0,1 0 0,-1 0 0,0 0 0,0 0 0,-1 1 0,1-1 0,0 1 0,0-1 0,0 1 0,0-1 0,1 1 0,-2 0 0,1 0 0,-1 0 0,1-1 0,0 1 0,0-1 0,-1 1 0,1-1 0,0 0 0,1 0 0,-1 1 0,0-1 0,0 1 0,1-1 0,-1 0 0,0 0 0,0 0 0,1 1 0,-1-1 0,0 1 0,0-1 0,-1 1 0,1 0 0,0 0 0,0-1 0,0 0 0,-1 1 0,1-1 0,0 1 0,0 0 0,0-1 0,0 1 0,1-1 0,-1 0 0,0 0 0,0 1 0,1-1 0,-1 1 0,0 0 0,0 0 0,1 0 0,-2 0 0,1-1 0,-1 1 0,1 0 0,1-1 0,-1 1 0,0-1 0,1 1 0,-1-1 0,1 1 0,0-1 0,0 0 0,0 1 0,-1 0 0,0 0 0,0-1 0,1 0 0,-1 0 0,0 0 0,0 0 0,1 0 0,-1 1 0,0-1 0,0 1 0,1-1 0,-1 0 0,0 0 0,0 0 0,1 0 0,-1 0 0,1 0 0,1 0 0,0 0 0,1 0 0,-2 0 0,1 0 0,0 0 0,-2 0 0,0 0 0,0 0 0,1 0 0,-1 0 0,0 0 0,0 0 0,1 0 0,-1 0 0,0 0 0,2 0 0,-2 0 0,3 0 0,-3 0 0,2 0 0,-2 0 0,0 0 0,1 0 0,-1 0 0,0 0 0,1 0 0,-1 0 0,0 0 0,0 0 0,0 0 0,1 0 0,-1 0 0,0 0 0,0 0 0,1 0 0,-1 0 0,0 0 0,0 0 0,1 0 0,-1 0 0,0 0 0,0 0 0,1 0 0,-1 0 0,0 0 0,0 0 0,1 0 0,-1 0 0,1 0 0,0 0 0,2 0 0,-3 0 0,2 0 0,-1 1 0,0-1 0,1 1 0,-1-1 0,2 0 0,-1 0 0,-1 0 0,2 0 0,-1 0 0,1 2 0,-1-2 0,-1 1 0,1-1 0,-2 0 0,2 0 0,-1 0 0,0 0 0,0 0 0,-1 0 0,1 0 0,-1 0 0,0 0 0,0 0 0,1 0 0,-1 1 0,1-1 0,0 1 0,2-1 0,-2 0 0,2 0 0,0 0 0,-1 0 0,1 0 0,-1 0 0,0 0 0,-1 0 0,1 0 0,-2 0 0,2 0 0,-2 0 0,0 0 0,2 0 0,-2 0 0,2 0 0,-1 0 0,1 0 0,0 0 0,0 0 0,-1 0 0,2 0 0,-3 0 0,3 0 0,-3 0 0,3 0 0,-2 0 0,0 0 0,1 0 0,-2 0 0,3 0 0,-2 0 0,0 0 0,-1 0 0,2-1 0,-2 1 0,2-2 0,-2 1 0,0 0 0,1 1 0,-1-1 0,0 1 0,0-1 0,1 1 0,0 0 0,0 0 0,0-1 0,-1 1 0,2-1 0,-2 1 0,2-1 0,-2 0 0,2-1 0,0 2 0,1-2 0,0 0 0,0 1 0,0-1 0,0 0 0,0 1 0,-2 0 0,1 0 0,-2 0 0,0 0 0,1 1 0,-1 0 0,1 0 0,2 0 0,1 0 0,1 0 0,1 0 0,-3 0 0,2 0 0,-2 0 0,0 0 0,-1 0 0,0 2 0,-1-2 0,1 2 0,-1-2 0,2 1 0,-3 0 0,2 0 0,-1 0 0,0 0 0,0-1 0,1 1 0,-2 0 0,2-1 0,-1 1 0,1 0 0,0 0 0,1 0 0,-2-1 0,2 0 0,0 0 0,0 0 0,-1 0 0,1 0 0,-2 0 0,0 0 0,-1 0 0,1 0 0,-1 0 0,1 0 0,1 0 0,1 0 0,-1 0 0,1 0 0,-2 0 0,2 0 0,-1 0 0,1 0 0,-3 0 0,2 0 0,-2 0 0,0 0 0,1-1 0,-1 1 0,0-2 0,0 1 0,1 1 0,0-1 0,0 1 0,1-1 0,0 1 0,0-1 0,1 1 0,-3 0 0,3-1 0,-1 0 0,0 0 0,0 1 0,-1-1 0,0 1 0,1-1 0,-2 1 0,2 0 0,-2 0 0,0 0 0,1-1 0,-1 1 0,0-1 0,0 1 0,1 0 0,-1 0 0,1 0 0,1 0 0,1 0 0,2 0 0,-2 0 0,3 0 0,-3 0 0,2 0 0,-3-1 0,0 0 0,0 0 0,0 1 0,0-1 0,-1 1 0,2-1 0,-3 1 0,3 0 0,-2 0 0,1 0 0,0 0 0,1-1 0,0 0 0,1 0 0,1 0 0,0 0 0,0-1 0,-1 0 0,-1 0 0,2 1 0,-3 0 0,-1 0 0,-1 0 0,2 0 0,-2 1 0,3-1 0,-2 1 0,1-2 0,-1 1 0,2-1 0,-2 2 0,1-1 0,1 0 0,-3 0 0,2 0 0,-2 1 0,2-1 0,-2 1 0,2-1 0,-1 1 0,1-2 0,0 2 0,1-2 0,-2 2 0,1-1 0,0 1 0,-2 0 0,0 0 0,0-2 0,1 2 0,0-1 0,0 1 0,1 0 0,-1 0 0,2 0 0,-2-1 0,1 1 0,1-1 0,-2 1 0,0-1 0,0 0 0,0 0 0,0 1 0,0 0 0,-1-1 0,0 1 0,2-1 0,-2 1 0,3 0 0,-2 0 0,0 0 0,1-1 0,-2 1 0,2-1 0,-1 1 0,0 0 0,1-2 0,-1 2 0,2-2 0,-3 2 0,3-2 0,-3 2 0,2-1 0,-2 1 0,0-2 0,1 2 0,-1-1 0,0 0 0,1 1 0,-1-1 0,0 0 0,0 0 0,1-1 0,-1 2 0,0-2 0,0 2 0,1-2 0,-1 1 0,0-1 0,0 2 0,1-1 0,-1 0 0,0 1 0,0-1 0,0 0 0,1 1 0,-1-1 0,1 1 0,0 0 0,0-1 0,0 0 0,-1 0 0,0 1 0,0-1 0,0 1 0,-1-1 0,1 1 0,-1-1 0,1 1 0,-1-1 0,2 1 0,-1-1 0,-1 0 0,0-1 0,-1 0 0,0 0 0,0-1 0,0-1 0,0 1 0,0-1 0,-1 1 0,1 0 0,-2-1 0,1 2 0,1 0 0,-1 0 0,1-1 0,-1 1 0,1-2 0,-1 2 0,0-2 0,1 1 0,-2 0 0,1-1 0,-1 1 0,2-2 0,-2 3 0,1-3 0,-1 2 0,0-2 0,2 2 0,-2-1 0,1-1 0,-1 2 0,2-1 0,-1 1 0,0 0 0,1-1 0,-1 2 0,0-2 0,0 2 0,0-1 0,0 0 0,1 0 0,-1 0 0,0 0 0,1 1 0,-1 0 0,-1 0 0,2-1 0,-1 1 0,0-1 0,1 0 0,-2-2 0,1 3 0,0-2 0,1 1 0,-1 0 0,1-1 0,-1 2 0,1 0 0,0 0 0,-1-1 0,1 1 0,-1 0 0,0-1 0,0 1 0,0 0 0,0 0 0,1-2 0,-1 1 0,0 0 0,1 1 0,-1-2 0,1 2 0,0-2 0,-1 0 0,0 2 0,0-3 0,0 1 0,1-1 0,-1 0 0,1 0 0,-2 0 0,2 1 0,-1 0 0,1 0 0,-1 0 0,1-1 0,-1 3 0,1-3 0,0 2 0,-1-1 0,0 1 0,0-1 0,0 2 0,1-1 0,-1 0 0,1 0 0,-1 1 0,1 0 0,-2 1 0,1-1 0,0-1 0,1 1 0,-1-1 0,1 0 0,-2-1 0,2 2 0,-3 0 0,3-2 0,-2 2 0,2-2 0,-2 2 0,2 0 0,-1-1 0,0 2 0,0-1 0,-1 1 0,2-1 0,-1-1 0,0 1 0,0 1 0,0-1 0,-2 0 0,3 0 0,-2 0 0,1-1 0,-1 1 0,0 0 0,0 0 0,1-1 0,0 1 0,-1 0 0,1-1 0,-1 1 0,1 0 0,-1 0 0,1-1 0,-1 1 0,0 0 0,1-1 0,-1 0 0,1 0 0,-1 0 0,0 1 0,1-1 0,0 1 0,-1 0 0,1-1 0,0 1 0,0 1 0,1-1 0,-1 0 0,1 0 0,-1 1 0,1-1 0,-1 1 0,0-2 0,0 1 0,-1 0 0,1-1 0,0 0 0,0 0 0,0 0 0,1 1 0,-3-1 0,3 1 0,-1 0 0,0-1 0,1 1 0,-1 0 0,1 0 0,-1-1 0,1 1 0,-1 0 0,-1-2 0,2 2 0,-2-3 0,2 2 0,-2 0 0,1 0 0,0 0 0,0 0 0,1 0 0,-1 1 0,0-1 0,1 1 0,-1 0 0,0 0 0,1-1 0,-1 0 0,0 0 0,0-2 0,-1 3 0,2-3 0,-2 2 0,2 0 0,-2 1 0,1-1 0,-2 2 0,1-1 0,0 2 0,1-2 0,-1 2 0,0-2 0,1 0 0,-1 1 0,2-1 0,-1 1 0,0-1 0,1-1 0,-1 0 0,1 0 0,0-2 0,0 2 0,-1-1 0,0-1 0,0 2 0,1-1 0,-1 1 0,1 0 0,-2 0 0,2 1 0,-2 0 0,1 0 0,-1 0 0,2 0 0,-1 1 0,0-1 0,1-1 0,-2 2 0,0-1 0,1 1 0,-1-3 0,2 2 0,-2-2 0,1 2 0,-1 0 0,1-1 0,0 1 0,-1 0 0,1-1 0,-1 0 0,0 0 0,2 0 0,-2 1 0,2-1 0,-1 1 0,0 1 0,0-1 0,0 0 0,1 0 0,-1 0 0,1 0 0,-2-1 0,2 1 0,-1 0 0,0 0 0,1-1 0,-1 1 0,1 0 0,-1 0 0,-1-1 0,1 0 0,-1 0 0,2 0 0,-2 1 0,1-1 0,-1 1 0,0-2 0,1 2 0,-1-2 0,0 2 0,1-2 0,0 2 0,-1-2 0,1 2 0,0 0 0,0-2 0,1 2 0,-2-2 0,1 2 0,-2 0 0,2-1 0,-1 1 0,2 0 0,-2 1 0,2-2 0,-2 2 0,1-1 0,-1 0 0,1-1 0,0 0 0,-1 0 0,1 0 0,0 1 0,0-1 0,1 1 0,-2 0 0,1-1 0,-1 1 0,0 0 0,0 0 0,1-1 0,-1 1 0,1 0 0,-2-2 0,3 2 0,-2-2 0,2 2 0,-2 0 0,1-1 0,-1 1 0,1 1 0,-1-1 0,0 2 0,0-2 0,0 0 0,1 1 0,-1-1 0,0 1 0,0-2 0,1 1 0,0 0 0,-1-1 0,1 1 0,-1 0 0,0 0 0,2-2 0,-2 1 0,2 0 0,-1 1 0,-1-2 0,2 2 0,-2-2 0,2 2 0,-2 1 0,2-1 0,-2 0 0,1 0 0,-1 1 0,1-1 0,0-1 0,-1 1 0,1-2 0,-1 1 0,2 0 0,-2-2 0,2 3 0,-3-2 0,2 2 0,0 0 0,-1-1 0,2 1 0,-2 0 0,1 0 0,-1 0 0,2 0 0,-1 1 0,1-1 0,0-1 0,-1 1 0,1 0 0,-1 0 0,1-1 0,0 1 0,0 0 0,-1 0 0,1 1 0,-1-1 0,1-1 0,0 0 0,0 0 0,0 1 0,-1-1 0,0 1 0,-1 0 0,1-1 0,-1 1 0,-1-1 0,1 0 0,-1-2 0,1 1 0,-1-1 0,1 0 0,-1 2 0,1-2 0,0 1 0,-1-1 0,1 0 0,-1 0 0,1 1 0,-1-1 0,1 1 0,-1-1 0,1 2 0,-1-2 0,1 2 0,-1 0 0,1 0 0,0 1 0,0 1 0,-1-1 0,1 1 0,0-1 0,-1 0 0,1 0 0,0-1 0,-1 0 0,1-1 0,0 2 0,-1-3 0,1 1 0,0-1 0,0 0 0,1 0 0,-2-2 0,0 2 0,1-2 0,0 2 0,0 0 0,1 2 0,-2-1 0,2 1 0,-1 1 0,2-1 0,-2 1 0,1 0 0,-2 0 0,1 0 0,1-1 0,-1 0 0,0 0 0,0-1 0,-1 1 0,2-2 0,-1 3 0,2-2 0,-2 2 0,1-1 0,-1 1 0,1 0 0,-1 0 0,1-1 0,-1 2 0,1-1 0,-1 2 0,1-2 0,0 1 0,-1-1 0,2 0 0,-3 1 0,3-1 0,-2-1 0,2 1 0,-2 0 0,1 1 0,-1-2 0,0 2 0,1-1 0,0 0 0,-1-1 0,0 1 0,0 0 0,1-1 0,-1 1 0,1 0 0,-1-2 0,0 2 0,1-2 0,-1 2 0,-1-1 0,1 0 0,0-1 0,-1 1 0,1 0 0,1-1 0,-1 1 0,0-1 0,0 1 0,0 0 0,-1-1 0,0 1 0,0-1 0,-1 1 0,2 0 0,-1-2 0,1 3 0,0-3 0,-1 2 0,1 0 0,-1-1 0,1 1 0,1-3 0,-2 3 0,2-2 0,0 1 0,-1 0 0,0 0 0,0 1 0,-1-2 0,1 3 0,1-2 0,-1 3 0,0-1 0,1 0 0,-1 0 0,1 0 0,-1 0 0,0-2 0,0 1 0,1 0 0,-1 1 0,-1-1 0,2 1 0,-1 0 0,1-1 0,-1 1 0,0 0 0,0 0 0,1-1 0,-1 1 0,-1-1 0,1 0 0,0-1 0,0 2 0,0 1 0,1-1 0,-1 1 0,-1-2 0,1 1 0,1 0 0,-1-2 0,-1 1 0,0 0 0,0 1 0,1-2 0,-1 1 0,1-1 0,-1 1 0,1-2 0,-1 1 0,1-1 0,-1 0 0,1 2 0,-1-2 0,1 2 0,0 0 0,-1 0 0,1 1 0,0 0 0,0 0 0,0-1 0,0 0 0,1 0 0,-2-2 0,1 2 0,-2-2 0,2 1 0,-2-1 0,0 1 0,2-1 0,-2 1 0,0 1 0,2 0 0,-2 1 0,2-2 0,0 2 0,-1-2 0,0 1 0,0 0 0,-2-2 0,3 3 0,-3-3 0,2 3 0,-1-2 0,1 2 0,0-1 0,0 1 0,1 0 0,0-1 0,-2 1 0,2 0 0,-2-2 0,2 2 0,-2-2 0,1 3 0,0-2 0,1 2 0,-1-1 0,0 0 0,0 0 0,0 1 0,0-1 0,1-1 0,-2 1 0,2 0 0,-2-2 0,2 1 0,0 0 0,-1 2 0,1-1 0,0 0 0,-1 0 0,1-1 0,1 0 0,-1-1 0,-1 1 0,0 0 0,0-1 0,0 1 0,1-1 0,-1 2 0,0-2 0,-1 2 0,2-2 0,0 2 0,0 0 0,0-1 0,1 1 0,-1 0 0,0-1 0,0 1 0,1 0 0,0 0 0,-1 0 0,1 0 0,-1 1 0,0 0 0,1-1 0,0 0 0,-1 1 0,1-1 0,-1 1 0,1-1 0,0-1 0,-1 1 0,1 0 0,-2-1 0,2 1 0,-1 1 0,1 0 0,-1 0 0,0 1 0,1-1 0,-1 0 0,0 0 0,0-1 0,-1 2 0,1-2 0,0 2 0,1-2 0,-1 2 0,1-2 0,-1 2 0,2-3 0,-2 3 0,1-1 0,-1 1 0,0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4:19.671"/>
    </inkml:context>
    <inkml:brush xml:id="br0">
      <inkml:brushProperty name="width" value="0.05" units="cm"/>
      <inkml:brushProperty name="height" value="0.05" units="cm"/>
      <inkml:brushProperty name="color" value="#EFE2D0"/>
    </inkml:brush>
  </inkml:definitions>
  <inkml:trace contextRef="#ctx0" brushRef="#br0">336 0 24575,'-4'1'0,"2"0"0,-6 6 0,2 0 0,-1 3 0,-1 2 0,-1 3 0,-2 6 0,-1-1 0,-2 6 0,3-6 0,-4 6 0,6-6 0,-6 4 0,5-5 0,-1 0 0,4-5 0,1-2 0,0-2 0,2-3 0,0 1 0,1-3 0,1 2 0,-1-2 0,0 0 0,1 0 0,-1 0 0,1 0 0,-1-1 0,2-1 0,-1-1 0,2 1 0,1-8 0,2 0 0,5-8 0,0 2 0,1-1 0,0-1 0,1 0 0,0-3 0,3-2 0,-4 3 0,3-3 0,-4 4 0,0-2 0,0 0 0,2-1 0,-5 3 0,2 2 0,-4 2 0,2 2 0,-2-1 0,1 3 0,-1-2 0,1 2 0,-2 0 0,2 1 0,-2 1 0,1-1 0,-1 3 0,0-2 0,-3 3 0,-3 1 0,-5 5 0,0 1 0,-4 4 0,0 4 0,-1 1 0,-2 4 0,5-4 0,-4 3 0,4-3 0,-3 2 0,3-2 0,1 0 0,1-4 0,1-1 0,1-2 0,3-3 0,0-2 0,2-1 0,3-2 0,2-5 0,4-2 0,2-4 0,-1 1 0,1 0 0,-3-1 0,1 0 0,-1 1 0,0 0 0,-2 3 0,0 0 0,-2 3 0,0 1 0,0 3 0,-3 4 0,-3 4 0,-1 4 0,-5 3 0,2-1 0,-1 2 0,-1 0 0,0-1 0,2-1 0,-1-2 0,2 0 0,0 1 0,1-3 0,0 0 0,1-2 0,1 0 0,0 1 0,1-3 0,0 1 0,1-3 0,0-1 0,1-1 0,1 1 0,5-10 0,0 2 0,7-9 0,-3 2 0,6-3 0,-4 3 0,2-3 0,-3 4 0,-1-2 0,-1 2 0,-1 2 0,-3 3 0,0 2 0,-2 1 0,0 1 0,-8 10 0,3-2 0,-12 16 0,7-9 0,-4 7 0,-1 2 0,3-2 0,-3 5 0,4-6 0,-1 1 0,2-1 0,-1 1 0,0-1 0,3-1 0,0-4 0,1-3 0,1-1 0,1-6 0,2 1 0,0-3 0,1-3 0,2 0 0,2-6 0,6-4 0,-2 2 0,8-8 0,-5 5 0,9-6 0,-4 2 0,3-2 0,-5 3 0,8-7 0,-11 11 0,9-11 0,-9 11 0,1-4 0,-1 5 0,-5 2 0,-1 2 0,-3 3 0,-2 2 0,-5 7 0,-7 5 0,-5 9 0,-2 1 0,-3 10 0,1 0 0,-5 7 0,3 3 0,-4-1 0,12-11 0,-7 3 0,12-10 0,-4 0 0,5-3 0,2-7 0,2-5 0,1-2 0,3-3 0,0 1 0,8-12 0,1 0 0,9-11 0,-1 0 0,3-1 0,2-4 0,1-1 0,4-4 0,-5 4 0,-1 5 0,-3 1 0,-4 7 0,0-1 0,-5 4 0,-2 4 0,-3 1 0,-3 5 0,-9 10 0,-7 7 0,-7 12 0,-3 3 0,2 3 0,-2 2 0,9-11 0,-3 7 0,8-13 0,0 2 0,0-4 0,7-5 0,-1-1 0,4-7 0,0 0 0,1-2 0,1-1 0,2-1 0,4-6 0,8-4 0,5-12 0,8-7 0,2-7 0,6-8 0,1-1 0,-7 8 0,-1 1 0,-11 12 0,-2 1 0,-2 6 0,-6 4 0,-2 7 0,-2 1 0,-4 4 0,-6 12 0,-5 4 0,-7 18 0,-4 0 0,0 9 0,-3-2 0,7-7 0,-1 1 0,7-11 0,0 3 0,2-6 0,3-6 0,3-3 0,1-5 0,3-2 0,-1-2 0,10-10 0,2-2 0,8-12 0,3 0 0,1-5 0,3-1 0,-5 5 0,0-2 0,-6 8 0,-3 2 0,2-4 0,-8 11 0,3-5 0,-5 9 0,0 2 0,-3 0 0,-4 8 0,-6 7 0,-6 8 0,-4 9 0,-1 2 0,5-6 0,-2 4 0,8-11 0,-3 4 0,4-7 0,1-3 0,4-6 0,0-2 0,3-3 0,0-1 0,7-7 0,1-3 0,9-8 0,3-7 0,5-2 0,4-4 0,2-3 0,-2-1 0,-6 8 0,2-3 0,-13 16 0,9-12 0,-12 15 0,2-6 0,-5 11 0,-5 2 0,-6 11 0,-9 7 0,-8 10 0,-3 6 0,-2 0 0,9-5 0,-2 3 0,8-10 0,-4 4 0,6-6 0,1-1 0,4-7 0,3 0 0,-1-5 0,4 1 0,-1-3 0,1 0 0,0 0 0,0-1 0,1-1 0,5-4 0,5-8 0,7-9 0,7-9 0,4-6 0,3-4 0,-8 8 0,1-2 0,-8 12 0,0-2 0,-5 8 0,-3 4 0,-5 6 0,-5 7 0,-7 10 0,-7 10 0,-8 12 0,-1 3 0,-1 3 0,6-9 0,1 6 0,4-11 0,2 6 0,1-10 0,4-5 0,3-5 0,1-5 0,2-2 0,1-2 0,0-2 0,4-6 0,3-3 0,5-7 0,3-1 0,-1 0 0,4-2 0,-2 4 0,0-2 0,-2 3 0,-2 0 0,-1 2 0,-4 2 0,-1 2 0,-1 3 0,-3 1 0,2 0 0,-6 3 0,-4 7 0,-7 4 0,-6 12 0,3-6 0,-4 8 0,5-9 0,1 3 0,0-3 0,6-2 0,1-5 0,2-1 0,2-4 0,2 0 0,11-15 0,4-5 0,11-12 0,6-5 0,-2 0 0,-1 4 0,-1 0 0,-8 9 0,-1 1 0,-5 4 0,-4 6 0,-3 2 0,-2 4 0,-6 4 0,-9 13 0,-7 6 0,-8 14 0,-4 6 0,0 2 0,6-8 0,-1 2 0,10-15 0,0 5 0,1-8 0,7-4 0,0-5 0,5-4 0,-1-1 0,3-2 0,3-3 0,5-4 0,6-9 0,9-6 0,0-6 0,6 1 0,-9 3 0,5-1 0,-9 8 0,2-2 0,-5 5 0,-4 3 0,-3 3 0,-3 3 0,0 2 0,-3 2 0,-6 7 0,-5 8 0,-6 7 0,-6 8 0,2 0 0,1-4 0,0 4 0,5-9 0,0 0 0,4-5 0,4-8 0,3 0 0,0-6 0,3-2 0,0-8 0,1-6 0,3-6 0,3-4 0,3-3 0,3-3 0,1-2 0,0-1 0,-4 8 0,2-4 0,-7 9 0,3-1 0,-4 4 0,-1 6 0,-1 0 0,-1 5 0,-3 1 0,-2 3 0,-3 1 0,0 0 0,1 0 0,-1 0 0,3 2 0,-2 1 0,2 2 0,0 1 0,1 0 0,0 1 0,2-1 0,0 0 0,1-1 0,1-1 0,0 1 0,0-3 0,0 2 0,0-2 0,1-1 0,1 2 0,1-3 0,2 1 0,-1-1 0,1 0 0,0 0 0,0 0 0,1 0 0,2 0 0,1-3 0,0-4 0,-3-7 0,-1-10 0,-3-5 0,0-6 0,-6-2 0,-1 8 0,-7-3 0,-1 11 0,-2-5 0,3 6 0,0 4 0,4 5 0,2 3 0,2 2 0,2 2 0,1 1 0,0 0 0,1 1 0,1 1 0,2 2 0,4 6 0,3 4 0,-1 1 0,4 4 0,-3-3 0,2 4 0,1-1 0,-3-2 0,1-3 0,-2 0 0,-2-4 0,0 1 0,-3-4 0,0 2 0,-2-3 0,1 0 0,-2 0 0,0-1 0,-1 0 0,0 1 0,0-1 0,0 0 0,-2 0 0,-3 0 0,-1-1 0,-3-1 0,-1 0 0,0 0 0,-1-4 0,0 0 0,0-6 0,-1 3 0,0-3 0,0 2 0,2 0 0,-3 2 0,1 0 0,2 3 0,0-2 0,3 4 0,0 0 0,2-1 0,2 2 0,0 1 0,2 3 0,1 1 0,0 1 0,0-1 0,0 0 0,1-1 0,0-1 0,2-2 0,1-1 0,2-2 0,3-5 0,4-4 0,0-11 0,5 1 0,-4-1 0,1 1 0,-5 4 0,1 0 0,-4 5 0,-2 2 0,-2 3 0,0 1 0,-2 2 0,0 0 0,-4 3 0,0 0 0,-5 1 0,-1 0 0,1 0 0,-6 1 0,3 6 0,-6 4 0,1 6 0,-3 6 0,-3 6 0,3 2 0,1-7 0,3 4 0,4-12 0,-1 4 0,4-8 0,2-3 0,2-4 0,3-1 0,0-2 0,1-2 0,0-2 0,1-4 0,5-4 0,-1 1 0,10-7 0,-4-1 0,7-3 0,-3-2 0,1 6 0,-2-5 0,-2 6 0,0-1 0,-4 5 0,-2 2 0,-3 4 0,-2 2 0,-6 2 0,-5 7 0,-5 2 0,1 5 0,-2 1 0,1 1 0,-1 1 0,1 0 0,3 0 0,1-2 0,3 0 0,0 0 0,2-3 0,1 0 0,1-4 0,2-1 0,0-2 0,1 0 0,1-18 0,5 0 0,3-17 0,4 6 0,3-3 0,-4 6 0,1 1 0,-4 6 0,0 3 0,-4 5 0,-1 2 0,0 2 0,-5 4 0,0 3 0,-4 3 0,1 1 0,-1-1 0,2-1 0,1-1 0,1-1 0,1 0 0,1-2 0,0 0 0,0-1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4:25.727"/>
    </inkml:context>
    <inkml:brush xml:id="br0">
      <inkml:brushProperty name="width" value="0.05" units="cm"/>
      <inkml:brushProperty name="height" value="0.05" units="cm"/>
      <inkml:brushProperty name="color" value="#EFE2D0"/>
    </inkml:brush>
  </inkml:definitions>
  <inkml:trace contextRef="#ctx0" brushRef="#br0">182 159 24575,'-2'5'0,"0"1"0,2-1 0,0-1 0,0 1 0,0-3 0,0 0 0,0-7 0,0 0 0,1-10 0,4-2 0,2 1 0,1-1 0,2 0 0,-2 0 0,2-2 0,-1 2 0,-2 4 0,-2 2 0,-1 3 0,-2 3 0,1 1 0,-1 3 0,-2 1 0,-1 4 0,-5 3 0,-2 2 0,-2 4 0,1-1 0,-2 2 0,1 0 0,-1 0 0,1 0 0,2-1 0,-1 2 0,2-3 0,-2 2 0,3-2 0,-2-1 0,4-1 0,-1-3 0,2-1 0,0-2 0,1 0 0,2-2 0,-1 0 0,1 0 0,1 0 0,1-1 0,3-4 0,6-4 0,1-7 0,9-7 0,-1-5 0,-2 2 0,3-1 0,-9 8 0,2-1 0,-2 3 0,-4 6 0,-2 0 0,-3 5 0,-1 2 0,1 1 0,-2 2 0,-3 4 0,-3 5 0,-3 6 0,-5 6 0,2 2 0,-7 6 0,4-1 0,-4 4 0,2-4 0,0 3 0,3-11 0,0 7 0,3-13 0,-1 8 0,3-8 0,0-1 0,4-4 0,0-3 0,2-1 0,1-2 0,0-1 0,1 0 0,2-4 0,4-4 0,5-6 0,2-5 0,3-3 0,4-7 0,3-4 0,3-3 0,-7 7 0,0 1 0,-9 10 0,2-2 0,-4 6 0,-2 2 0,-2 5 0,-6 4 0,-2 4 0,-4 3 0,-5 8 0,3-3 0,-10 10 0,11-9 0,-11 7 0,10-5 0,-6 3 0,4-1 0,0-2 0,2-1 0,2-3 0,1-2 0,3-4 0,1-1 0,0-2 0,2-3 0,0-7 0,1-8 0,4-11 0,2-2 0,4-5 0,4-1 0,-2 7 0,4-5 0,-6 13 0,1-4 0,-3 8 0,-2 4 0,-1 3 0,-2 4 0,-4 4 0,-3 5 0,-2 4 0,-8 9 0,5-1 0,-7 8 0,7-9 0,-2 5 0,4-7 0,-1 5 0,2-8 0,1 4 0,1-7 0,3 1 0,-1-4 0,1-1 0,0 0 0,1-1 0,0 0 0,0-8 0,2-4 0,3-11 0,5-3 0,4-5 0,-1 6 0,0-2 0,-4 6 0,0 0 0,-1 5 0,-3 2 0,-2 5 0,0 2 0,-5 2 0,-1 6 0,-7 6 0,-2 3 0,0 6 0,-2 0 0,4 3 0,-5 3 0,6-4 0,-2 2 0,2 0 0,2-2 0,-2 4 0,2-6 0,1 0 0,-1-1 0,1-1 0,0-2 0,-1 2 0,2-6 0,0 2 0,2-4 0,-1-1 0,1-2 0,1-1 0,1-4 0,0-4 0,2-2 0,6-10 0,0 2 0,7-7 0,1 3 0,0-4 0,-1 7 0,-1-3 0,-1 4 0,-1 1 0,-1 0 0,-3 6 0,-3 1 0,0 2 0,-2 1 0,0 2 0,-1 2 0,0 2 0,-1 3 0,-2 5 0,-3 2 0,-4 7 0,1-6 0,-1 8 0,1-5 0,-1 3 0,0 1 0,1 0 0,-1-1 0,2-1 0,-1-3 0,3 0 0,1-5 0,1 1 0,0-5 0,1-2 0,0-2 0,4-16 0,4-1 0,5-16 0,3 2 0,4-3 0,3-2 0,0 1 0,-2 8 0,-3 0 0,-6 10 0,2-3 0,-4 8 0,-2 0 0,-2 6 0,-3 2 0,-5 10 0,-5 3 0,-5 11 0,-5 1 0,1 6 0,-3 1 0,3 2 0,2-8 0,1 3 0,2-5 0,-1 2 0,2-3 0,3-4 0,2-5 0,2-3 0,1-4 0,2-2 0,0 0 0,1-10 0,8-6 0,3-15 0,8-7 0,2-8 0,-3 12 0,2-5 0,-6 13 0,0-1 0,-3 4 0,-2 7 0,-4 3 0,0 4 0,-5 2 0,-3 5 0,-6 6 0,-5 5 0,-1 7 0,-3 3 0,-1 2 0,6-2 0,-2 3 0,6-6 0,-2 1 0,4-4 0,1-3 0,2-6 0,3 1 0,0-6 0,1 0 0,6-20 0,0 0 0,11-19 0,2 0 0,4-5 0,3-2 0,-7 8 0,2 1 0,-7 11 0,0-1 0,-3 7 0,-4 6 0,-2 3 0,-2 6 0,-11 12 0,2-1 0,-8 11 0,3-4 0,2 0 0,0 1 0,0 1 0,2-3 0,0 3 0,1-5 0,2 1 0,1-2 0,-2-2 0,3 0 0,-1-2 0,2-1 0,0-2 0,2-1 0,-1-2 0,1-12 0,3-1 0,5-14 0,-1 5 0,8-4 0,-6 5 0,3 0 0,-4 3 0,0 3 0,-4 5 0,0 3 0,-5 2 0,-3 8 0,-6 2 0,-3 11 0,-3 0 0,4 0 0,-3 3 0,3-3 0,-1 4 0,2-3 0,3-2 0,3-3 0,1-3 0,2-2 0,0 1 0,2-5 0,-2 2 0,2-4 0,0 1 0,0-2 0,0 0 0,0 1 0,4-8 0,1 1 0,3-8 0,2 1 0,1-1 0,-2 1 0,2 2 0,-4 2 0,0 1 0,-2 2 0,-1 2 0,-1 0 0,0 1 0,-2 2 0,0 7 0,-1-2 0,0 9 0,0-2 0,0 5 0,-3-1 0,1 3 0,-4-3 0,2 1 0,-1-4 0,2-2 0,0-2 0,1-3 0,-1-2 0,2 0 0,0-3 0,1 2 0,0-2 0,0-1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5:31.187"/>
    </inkml:context>
    <inkml:brush xml:id="br0">
      <inkml:brushProperty name="width" value="0.1" units="cm"/>
      <inkml:brushProperty name="height" value="0.1" units="cm"/>
      <inkml:brushProperty name="color" value="#EFE2D0"/>
    </inkml:brush>
  </inkml:definitions>
  <inkml:trace contextRef="#ctx0" brushRef="#br0">296 1098 24575,'0'-9'0,"0"-1"0,0 3 0,0-1 0,0 0 0,0-2 0,0 3 0,0-5 0,2-8 0,0 7 0,2-6 0,-2 11 0,1 2 0,0 1 0,-1 0 0,0 3 0,0-3 0,0 3 0,-1-3 0,0 2 0,1-2 0,0 2 0,0-2 0,1 0 0,-1-1 0,1 1 0,-1 2 0,1-1 0,-2 2 0,1 0 0,-1-1 0,0 0 0,1 0 0,0-2 0,0 2 0,1-3 0,-1 1 0,2 0 0,-1 0 0,0 2 0,0-2 0,-1 3 0,0-1 0,0 3 0,1-2 0,-1 0 0,0 0 0,0 0 0,1-1 0,-1 0 0,0 0 0,1 0 0,-1 1 0,0-1 0,0 1 0,1 1 0,-1-1 0,0-1 0,-1 1 0,1-1 0,0 0 0,0 1 0,0 0 0,-1-1 0,1 1 0,-1 0 0,-6 8 0,-1 0 0,-5 9 0,3-3 0,0 1 0,0-1 0,4-2 0,-4 2 0,5-3 0,-2 1 0,2-2 0,-1-1 0,1 1 0,0-3 0,1 2 0,-1-2 0,2 0 0,-1 0 0,0-2 0,0 2 0,0-2 0,0 0 0,1-1 0,0 2 0,-1-2 0,0 2 0,0-1 0,0 0 0,-1 0 0,2 1 0,-1-1 0,1 1 0,-2-1 0,1 2 0,-1-3 0,0 3 0,0-1 0,-1 1 0,2-2 0,-1 2 0,1-2 0,0 1 0,-1-1 0,2 1 0,-1-2 0,0 1 0,0 0 0,0 2 0,-1-3 0,1 3 0,-1-1 0,1-1 0,-1 2 0,1-1 0,-1 1 0,1 0 0,-2 0 0,1 1 0,0 0 0,0 0 0,0-1 0,1-1 0,-1 1 0,1-3 0,1 2 0,-1-2 0,1 0 0,0 2 0,1-2 0,0 1 0,-1 0 0,1-1 0,-2 1 0,2 0 0,-1 0 0,1-1 0,-1 1 0,1 0 0,-2-1 0,1 1 0,0 0 0,0 0 0,1 0 0,-2 1 0,0-1 0,1 1 0,-1-2 0,2 0 0,-3 2 0,3-2 0,-2 2 0,1-1 0,-2 1 0,1 0 0,0 0 0,0 0 0,1 0 0,0-1 0,-1 0 0,1-1 0,1 1 0,-1 0 0,1 1 0,-1 0 0,1 1 0,-2-2 0,0 2 0,1-2 0,-1 0 0,2-1 0,-1-9 0,2 1 0,0-7 0,2 4 0,0 1 0,0-2 0,-1 2 0,1-2 0,0 0 0,1 1 0,-1-1 0,1 2 0,-1 0 0,-1 1 0,1 1 0,-1 2 0,0-1 0,0 3 0,-2-1 0,-5 8 0,1-1 0,-4 5 0,2 1 0,-1 1 0,0 1 0,-1 0 0,4-2 0,-2 0 0,4-3 0,-2 0 0,1-4 0,2 1 0,-1-2 0,2 0 0,-3 2 0,3-2 0,-2 1 0,1 1 0,0 0 0,-2 1 0,2-2 0,-2 2 0,2-1 0,-1 0 0,2-1 0,-2-1 0,2 1 0,-2 0 0,1-1 0,0 1 0,0 0 0,0-1 0,0 1 0,-1 0 0,0 2 0,0-3 0,1 2 0,-2-1 0,3 0 0,-2 0 0,2-1 0,-2 1 0,0 1 0,0-1 0,0 3 0,-1-4 0,2 3 0,-1-1 0,0 1 0,0 0 0,-1 0 0,1 0 0,0-1 0,0 0 0,1 0 0,-1 1 0,0-1 0,1 1 0,-1-2 0,0 2 0,2-1 0,-2 1 0,1-1 0,-1 1 0,2 0 0,-2 0 0,1 0 0,-1-2 0,2 2 0,-2-2 0,2 1 0,-1-1 0,-1 2 0,2-3 0,-2 3 0,2-2 0,-3 1 0,3 0 0,-1 0 0,0-1 0,1 0 0,-2-1 0,1 1 0,-1 0 0,2 0 0,-1-1 0,0 0 0,0 3 0,-2-2 0,1 1 0,1-2 0,-2 2 0,2-1 0,0 0 0,-1-1 0,0 1 0,1-1 0,-1 0 0,2 0 0,-2 2 0,2-2 0,-2 1 0,1 0 0,-1-1 0,1 0 0,0 0 0,-1 0 0,1 1 0,0 0 0,0 0 0,0-1 0,0 0 0,-1 2 0,2-2 0,-1 1 0,0 0 0,1-1 0,-2 1 0,2 0 0,-2 0 0,1-1 0,0 0 0,0 1 0,1 0 0,-1-10 0,1 5 0,0-10 0,0 10 0,0-3 0,0 1 0,0 0 0,0-1 0,0 3 0,0-2 0,1 1 0,-1 0 0,1 0 0,-1 0 0,0 1 0,1-2 0,0 1 0,1-2 0,-2 2 0,1 0 0,0 0 0,-1 0 0,1 1 0,-1-1 0,1 0 0,-1 0 0,1 0 0,-1 1 0,1-1 0,0 0 0,0 0 0,0 0 0,-1 0 0,1-1 0,-1 2 0,1-1 0,0 0 0,1 0 0,-1 0 0,0 1 0,0-2 0,0 1 0,0-1 0,0 1 0,-1 1 0,2 0 0,-1-2 0,1 2 0,-2-1 0,2 0 0,-2 1 0,2-1 0,-2-1 0,2 0 0,-2 1 0,3-1 0,-3 2 0,2-2 0,-2 2 0,2 0 0,-2-2 0,2 2 0,-1-2 0,0 2 0,-1 0 0,1-1 0,0 0 0,0-2 0,0 3 0,-1-2 0,1 2 0,0 0 0,1 0 0,0-2 0,-2 2 0,2-2 0,-2 2 0,2 0 0,-2-2 0,1 2 0,0-2 0,0 2 0,1 0 0,-2-2 0,1 1 0,0 0 0,-1 0 0,2 0 0,-2 0 0,1 1 0,0-1 0,0 0 0,1 0 0,-2 0 0,1 1 0,0-1 0,-1 0 0,2 1 0,-2-2 0,3 1 0,-3 0 0,1 0 0,0 0 0,-1 0 0,1 0 0,0 0 0,0-1 0,0 2 0,1-3 0,-1 2 0,1-1 0,0 0 0,-1-1 0,1 0 0,0 0 0,0 0 0,0-1 0,0 3 0,-1-2 0,0 2 0,2-1 0,-3 1 0,2-2 0,-2 3 0,3-2 0,-3 2 0,2-2 0,-2 2 0,2-3 0,-1 2 0,1-1 0,-2 1 0,2 0 0,-1-1 0,1 1 0,-2 0 0,1 1 0,0-1 0,0 1 0,0 0 0,1-1 0,-2 1 0,2 0 0,0-2 0,-1 2 0,1-1 0,-2-1 0,2 1 0,-1 0 0,1 1 0,0-1 0,-2 1 0,2 0 0,-1 0 0,0-1 0,1 1 0,-1 0 0,1-1 0,-1 0 0,0 0 0,2-1 0,-2 1 0,0-1 0,1 2 0,-2 0 0,2-1 0,0 0 0,-1 0 0,1-1 0,-1 2 0,2-3 0,-2 1 0,1 0 0,0 0 0,0 1 0,-1-1 0,1 1 0,-1 0 0,1 0 0,-1-1 0,1 1 0,0-3 0,0 0 0,0 1 0,0-2 0,1 2 0,-1 0 0,0 0 0,0 1 0,-1 1 0,0-1 0,1 0 0,0 0 0,0 0 0,0 0 0,1-1 0,-1 0 0,1 0 0,-1 0 0,1 1 0,-1-1 0,1 3 0,-1-2 0,0 2 0,-1-1 0,1 1 0,0 0 0,-1 0 0,1-1 0,-1 1 0,2-1 0,-1 0 0,0-1 0,1 1 0,-1 0 0,-1 0 0,1 1 0,0-1 0,-1 1 0,1 0 0,-1-1 0,1 1 0,1-1 0,-1 0 0,-1-2 0,1 3 0,0-3 0,0 2 0,0-1 0,1 1 0,-1-2 0,1 3 0,-1-2 0,0 1 0,0 0 0,0-1 0,-1 1 0,1-1 0,1-1 0,-1 1 0,1-1 0,0 2 0,0-2 0,1 1 0,-2 0 0,0 2 0,1-1 0,-2 0 0,1-2 0,-1 1 0,2-1 0,1 0 0,-2 0 0,2-1 0,0 0 0,-1 0 0,0 1 0,0 0 0,0 0 0,0 0 0,2 0 0,-2 0 0,1 0 0,0-2 0,1 2 0,0-3 0,-1 2 0,-1 0 0,1 2 0,-2-1 0,1 3 0,-1-1 0,-1 1 0,2 2 0,-2-6 0,1 0 0,-1-4 0,0 0 0,2 2 0,0 1 0,-1 1 0,1 2 0,-2 1 0,1 0 0,-1 1 0,0-1 0,1-1 0,0-1 0,0 0 0,1-2 0,0 0 0,-1-1 0,1 1 0,0 1 0,-1 1 0,-1 0 0,2 1 0,-2 0 0,0 2 0,1 0 0,-1 0 0,2 0 0,-2-1 0,1 0 0,-1 0 0,2-2 0,-1 3 0,0-3 0,1 1 0,-1 0 0,1 0 0,-1 1 0,0 0 0,1 0 0,-1 1 0,0 0 0,-1-1 0,1 1 0,0 0 0,0 0 0,0-2 0,1 1 0,-1-1 0,2 0 0,-2-1 0,2 1 0,-2-1 0,1 3 0,-1-2 0,0 1 0,1 0 0,-1 0 0,-1 0 0,1 1 0,0-2 0,0 2 0,0-2 0,1 1 0,-1 0 0,-1-2 0,1 3 0,0-2 0,-1 1 0,1 0 0,-1 0 0,1-1 0,1 0 0,-1-1 0,1 0 0,-1 0 0,1 0 0,0 0 0,0 1 0,1 0 0,-2 0 0,1-1 0,0 1 0,0-1 0,1 1 0,-1-1 0,1 0 0,0 0 0,0 0 0,-2 0 0,2 1 0,-1-1 0,0 3 0,0-3 0,-1 2 0,0 0 0,0 0 0,1 1 0,-1 0 0,0-1 0,0 1 0,1-1 0,-1 0 0,2-1 0,-2 2 0,2-2 0,-2 2 0,1-3 0,-1 3 0,0-2 0,2 0 0,-2 2 0,2-2 0,-1 2 0,0-2 0,2 2 0,-3-3 0,3 2 0,-2-2 0,1 3 0,-2-3 0,2 2 0,-2 0 0,2 0 0,-2 1 0,0 0 0,0-1 0,1 1 0,-1 1 0,0-3 0,1 3 0,-1-3 0,0 2 0,1 0 0,0-1 0,0 1 0,0 0 0,-1-1 0,1 1 0,-1-1 0,1 0 0,0-1 0,2 2 0,-3-1 0,3 1 0,-2 0 0,0-1 0,-1 1 0,1 1 0,-1-1 0,0 0 0,0 1 0,1-1 0,-1 1 0,0-2 0,0 1 0,1 0 0,-1 0 0,0-1 0,1 1 0,-1 1 0,0-1 0,0-1 0,1 1 0,-1-2 0,0 2 0,0 0 0,1 0 0,-1-2 0,0 1 0,1 0 0,-1 1 0,0-1 0,0 1 0,1 1 0,-1-1 0,0 0 0,0 0 0,1 0 0,-1 0 0,0-1 0,1 1 0,-1 1 0,0-1 0,0 0 0,0 0 0,0 0 0,-1 0 0,1-1 0,0 1 0,1 0 0,-1-1 0,-1 1 0,2 0 0,-2 0 0,2 0 0,0 0 0,-1-1 0,0 3 0,0-3 0,1 3 0,-1-2 0,0 0 0,-1 0 0,1 7 0,-1-3 0,1 5 0,-2-5 0,1 0 0,-1 1 0,1 0 0,-1 0 0,2-1 0,-2 1 0,2-1 0,-1 1 0,1 0 0,-2 0 0,2-1 0,-2 0 0,2 2 0,-2-2 0,2 2 0,-1-2 0,0 0 0,0 2 0,-1-2 0,1 1 0,-1 0 0,0 0 0,0 1 0,0 2 0,0 0 0,0 0 0,0-1 0,0 0 0,0-1 0,0 1 0,1-3 0,-1 3 0,1-1 0,-1 1 0,0 0 0,0 0 0,0 0 0,0 0 0,0 0 0,0 0 0,0 0 0,0-1 0,0 0 0,0-1 0,0 0 0,0 0 0,0-1 0,0 1 0,0 0 0,0 0 0,0-1 0,0 0 0,-1 2 0,0 1 0,-2 0 0,1 2 0,-1-1 0,0 1 0,1 0 0,-2 0 0,1 0 0,-2 1 0,2 1 0,-1-3 0,1 2 0,-1-1 0,1 0 0,-2 1 0,1-1 0,-2 1 0,1 0 0,-1 0 0,1 0 0,-2-1 0,2 1 0,-1-2 0,3-1 0,0-1 0,0-2 0,1 0 0,1 0 0,-2-5 0,2-1 0,-1-6 0,2 2 0,0-6 0,0 1 0,0-5 0,2-1 0,1 1 0,2 1 0,1-1 0,1 4 0,-2 1 0,-1 1 0,-2 5 0,1 2 0,-1 2 0,1 0 0,-1 2 0,-7 8 0,2-1 0,-7 8 0,5-5 0,-3 2 0,2 0 0,-2 1 0,1 1 0,0 1 0,0-2 0,-1 3 0,1-2 0,-2 2 0,0 2 0,-3 1 0,4-3 0,-4 4 0,5-5 0,-2 1 0,3-1 0,-2-2 0,2-2 0,0 2 0,1-4 0,-1 2 0,0 0 0,2-1 0,-2 2 0,1 2 0,-2-1 0,0 4 0,0-1 0,1 1 0,1 0 0,-1-2 0,0 2 0,1-5 0,1 0 0,2-4 0,0-1 0,1-2 0,0 0 0,1-2 0,11-10 0,-3 1 0,12-12 0,-4 3 0,-1 0 0,5-9 0,-8 10 0,7-10 0,-7 7 0,2 0 0,1-4 0,-3 6 0,0-1 0,-4 6 0,-1 1 0,-2 4 0,0 0 0,-2 4 0,-1-1 0,1 1 0,-8 10 0,-2 1 0,-8 12 0,1 1 0,-4 3 0,0 5 0,-2 1 0,-1 3 0,0-1 0,2 0 0,1-1 0,2-2 0,5-6 0,-8 12 0,12-19 0,-8 15 0,9-17 0,0 1 0,0-4 0,3-3 0,0-3 0,1-2 0,2-1 0,-1 0 0,5-9 0,5-1 0,5-9 0,7-3 0,2-3 0,-4 2 0,5-2 0,-11 4 0,5-1 0,-6 2 0,0 2 0,-6 4 0,1 2 0,-4 4 0,-1 1 0,-2 3 0,-7 0 0,-1 1 0,-10 5 0,1 2 0,-7 8 0,1 3 0,-3 3 0,3 0 0,1 3 0,0 4 0,3-3 0,-1 6 0,2-2 0,3-7 0,2 5 0,1-11 0,3 5 0,-3-6 0,7-1 0,-2-5 0,4-1 0,1-4 0,1 0 0,5-12 0,3 1 0,3-10 0,3 2 0,-3 0 0,3-2 0,-3 2 0,4-2 0,-6 2 0,3 1 0,-6 3 0,2 1 0,-4 2 0,1 2 0,-1 0 0,-1 3 0,-1 0 0,1 1 0,-11 13 0,4-3 0,-11 10 0,7-2 0,-4 0 0,-2 8 0,3-8 0,-2 5 0,2-6 0,3 3 0,-2-2 0,4 0 0,0-6 0,1 0 0,2-3 0,0 0 0,2-4 0,1 1 0,8-8 0,1-4 0,6-7 0,2-5 0,0 0 0,2-4 0,-4 5 0,1-4 0,-5 7 0,0-3 0,-1 6 0,-4 1 0,1 5 0,-4 2 0,1 1 0,-3 4 0,-5 5 0,-2 4 0,-4 5 0,-5 7 0,2-2 0,-7 6 0,4-2 0,0-1 0,-1 0 0,3 0 0,-1 0 0,3-4 0,-1 3 0,4-5 0,-2 3 0,2-5 0,3-1 0,0-4 0,5-4 0,-1-1 0,1-1 0,2-1 0,3-8 0,-1 1 0,4-5 0,-2 6 0,-1 1 0,1-1 0,-2 5 0,-3 3 0,-2 4 0,-3 3 0,1-2 0,-1 1 0,1-3 0,1-1 0,0-1 0,1 0 0,1-1 0,0 1 0,-2-2 0,1 2 0,0 0 0,-1 2 0,1-2 0,-2 3 0,2-3 0,-1 3 0,0-2 0,2 0 0,-1-1 0,2 0 0,-2-1 0,1 0 0,-1 0 0,1 1 0,-1-1 0,2 1 0,-1-3 0,0 3 0,0-2 0,1 0 0,-1-1 0,1 1 0,-1-1 0,1 1 0,0 0 0,-1 1 0,0-1 0,0 1 0,1-1 0,-2 3 0,2-4 0,-1 3 0,1-3 0,-2 2 0,3-2 0,-2 2 0,0 0 0,-1 0 0,-1 2 0,2-1 0,-1 0 0,1 0 0,-1 0 0,0 2 0,0-1 0,-1 0 0,2-1 0,-1-3 0,0 4 0,1-3 0,-1 3 0,2-4 0,-2 3 0,1-3 0,-1 3 0,1-2 0,0 1 0,-1-1 0,1 0 0,0 0 0,0-1 0,0 0 0,2 0 0,-2 1 0,1 0 0,-2-1 0,2 2 0,-1-3 0,1 1 0,-1-1 0,-1 1 0,2 1 0,-1-1 0,1 0 0,-2 0 0,1 1 0,1-1 0,-1 0 0,1 0 0,-2 0 0,1 1 0,0-2 0,0 1 0,-1-1 0,1 1 0,0 0 0,0 1 0,0-1 0,1 0 0,-1-1 0,8 0 0,-5-1 0,9 0 0,-8 0 0,2 0 0,-1 0 0,0 0 0,2 0 0,-3 0 0,3 0 0,-3 0 0,2 0 0,-1 0 0,0 0 0,1 0 0,-2 0 0,0 0 0,1 0 0,0 0 0,0 0 0,-1 0 0,1 0 0,0 0 0,-1 0 0,2 0 0,-2 0 0,0 0 0,1 0 0,0 0 0,0 0 0,-1 0 0,1 0 0,0 0 0,-1 0 0,2 0 0,-1 0 0,-12 1 0,3 0 0,-9-1 0,4 0 0,2 0 0,-1 2 0,3-2 0,2 1 0,1-1 0,2 0 0,0 0 0,-1 0 0,0 0 0,0 0 0,1 0 0,-1 0 0,0 0 0,1 0 0,-2 0 0,2 0 0,-1 0 0,1 0 0,-2 0 0,2 0 0,0 0 0,-2 0 0,2 0 0,-1 0 0,0 0 0,0 0 0,1 0 0,-1 0 0,10 3 0,-4-1 0,8 2 0,-6-2 0,-1-2 0,1 2 0,-3-1 0,3 1 0,-2-2 0,0 1 0,1 0 0,-2 0 0,3 0 0,-2 0 0,1-1 0,0 2 0,0-2 0,1 3 0,-2-3 0,2 1 0,-1 0 0,1-1 0,-1 1 0,0-1 0,0 0 0,-1 0 0,0 0 0,0 0 0,0 0 0,0 0 0,0 0 0,-1 0 0,1 1 0,0 0 0,-1 0 0,2-1 0,-2 0 0,0 0 0,1 0 0,0 1 0,0-1 0,-1 1 0,1-1 0,0 0 0,-1 1 0,2-1 0,-2 1 0,1-1 0,0 0 0,0 0 0,-1 0 0,2 0 0,-2 0 0,2 0 0,-2 0 0,0 0 0,1 0 0,0 0 0,0 0 0,-1 0 0,1 1 0,0-1 0,1 1 0,-1-1 0,1 0 0,-2 0 0,0 0 0,3 1 0,-3 0 0,3 0 0,-2-1 0,0 0 0,2 0 0,-2 0 0,1 0 0,0 0 0,-2 0 0,0 0 0,1 1 0,0-1 0,0 1 0,-1-1 0,1 0 0,0 1 0,0-1 0,0 2 0,0-2 0,0 1 0,0-1 0,1 2 0,-2-2 0,2 1 0,-2 0 0,0-1 0,2 1 0,-2-1 0,3 0 0,-3 0 0,3 0 0,-3 1 0,3-1 0,-2 1 0,0-1 0,1 0 0,-2 1 0,2 0 0,-1 0 0,1-1 0,0 0 0,1 1 0,-3-1 0,3 1 0,-3 0 0,3-1 0,-2 2 0,0-2 0,-1 0 0,1 1 0,1 0 0,1 1 0,1-2 0,-2 0 0,2 0 0,-2 0 0,1 0 0,0 0 0,0 0 0,-1 0 0,1 1 0,-2-1 0,3 1 0,-3-1 0,2 2 0,-1-2 0,0 1 0,-1-1 0,1 1 0,-2-1 0,2 1 0,-2 0 0,0 0 0,1 0 0,0-1 0,0 0 0,-1 1 0,1-1 0,0 2 0,-1-2 0,2 1 0,-2-1 0,0 0 0,1 1 0,0-1 0,0 1 0,0-1 0,0 0 0,0 0 0,0 0 0,1 0 0,-2 0 0,2 0 0,-2 0 0,0 1 0,1 0 0,0 0 0,0-1 0,-1 0 0,1 0 0,0 0 0,-1 1 0,2-1 0,-2 1 0,0-1 0,1 1 0,0-1 0,0 1 0,-1-1 0,1 1 0,0-1 0,-1 1 0,2 0 0,-2 0 0,0 0 0,2-1 0,-2 0 0,1 0 0,0 0 0,-1 0 0,1 1 0,0-1 0,0 1 0,-1-1 0,0 0 0,2 0 0,-2 0 0,1 0 0,0 0 0,0 0 0,0 0 0,1 0 0,-1 0 0,2 1 0,-3-1 0,2 1 0,-2-1 0,0 0 0,2 0 0,-1 2 0,1-2 0,-1 1 0,0-1 0,-1 0 0,1 1 0,1-1 0,-1 1 0,1-1 0,-2 1 0,0-1 0,2 3 0,-2-3 0,2 1 0,-1 0 0,0-1 0,0 1 0,1-1 0,-2 1 0,2 0 0,-1 0 0,1-1 0,0 1 0,1-1 0,-1 1 0,-1 0 0,2-1 0,-1 2 0,1-1 0,0 0 0,0 0 0,0-1 0,0 1 0,-1 0 0,0-1 0,-1 1 0,0-1 0,0 0 0,-1 1 0,1 0 0,0 0 0,2-1 0,0 0 0,0 0 0,0 0 0,0 0 0,1 0 0,-2 1 0,2-1 0,-2 1 0,1 0 0,-1-1 0,1 1 0,-3-1 0,2 1 0,-1 0 0,0 0 0,0-1 0,-1 0 0,2 0 0,-1 0 0,0 0 0,-1 0 0,1 0 0,0 0 0,-1 0 0,2 0 0,-2 0 0,0 1 0,1-1 0,0 1 0,0-1 0,-1 0 0,1 1 0,0-1 0,-1 2 0,1-2 0,-1 1 0,1 0 0,0 0 0,-1 0 0,1-1 0,0 0 0,0 0 0,0 0 0,-1 1 0,1 0 0,0-1 0,0 0 0,-1 0 0,1 0 0,0 0 0,0 0 0,0 0 0,-1 1 0,2-1 0,-2 1 0,0-1 0,1 0 0,0 0 0,0 0 0,0 0 0,0 0 0,0 1 0,-1-1 0,0 1 0,2-1 0,-2 0 0,1 1 0,-1-1 0,1 1 0,0-1 0,-1 0 0,1 1 0,0 0 0,-1 0 0,1-1 0,-1 0 0,1 0 0,1 0 0,-2 0 0,1 0 0,0 0 0,0 0 0,0 0 0,0 0 0,-1 0 0,1 0 0,0 0 0,0 0 0,0 0 0,0 0 0,-1 0 0,1 0 0,0 0 0,0 0 0,0 0 0,0 0 0,0 0 0,0 0 0,-1 0 0,1 0 0,0 0 0,0 0 0,-1 0 0,1 0 0,0 0 0,-1 0 0,2 0 0,-2 0 0,0 0 0,1 0 0,0 0 0,0 0 0,-1 0 0,1 0 0,0 0 0,0 0 0,0 0 0,-1 0 0,1 0 0,0 0 0,0 0 0,0 0 0,-1 0 0,0 0 0,2 0 0,-2 0 0,1-1 0,1 0 0,-2 0 0,2 1 0,-2 0 0,0 0 0,2 0 0,-2 0 0,1-1 0,0 1 0,-1-1 0,1 1 0,0 0 0,0-1 0,-1 1 0,0-1 0,2 1 0,-2 0 0,1 0 0,0 0 0,-1-1 0,1 0 0,0 0 0,0 0 0,-1 1 0,1-1 0,0 0 0,-1 1 0,2-1 0,-2 1 0,1 0 0,0 0 0,2 0 0,-2 0 0,2-1 0,0 0 0,0 0 0,0 1 0,0 0 0,0-1 0,0 1 0,0-1 0,0 1 0,0 0 0,0 0 0,0 0 0,0 0 0,2 0 0,-2-1 0,2 0 0,-2 0 0,0 1 0,-2 0 0,1 0 0,-2 0 0,0 0 0,2 0 0,-2 0 0,4 0 0,-2 0 0,4 0 0,-2-1 0,3 1 0,-2-2 0,0 2 0,-1 0 0,-1-1 0,0 1 0,-1-1 0,-1 1 0,2-1 0,-1 1 0,1-1 0,0-1 0,0 2 0,0-1 0,0 0 0,-1 1 0,-1-2 0,1 2 0,-2 0 0,2-1 0,-2 1 0,0-1 0,1 1 0,0 0 0,0 0 0,-1 0 0,2 0 0,-2-1 0,3 1 0,-2-1 0,1 1 0,0 0 0,0-1 0,1 1 0,-2-1 0,3-1 0,-2 2 0,2-1 0,-1 1 0,-2-1 0,2 1 0,-2-1 0,0 0 0,1 1 0,-2-2 0,3 2 0,-3 0 0,2 0 0,-1 0 0,0 0 0,2-1 0,-2 1 0,2-1 0,-1 0 0,2 1 0,-1-1 0,1 0 0,-1 0 0,0 0 0,0 1 0,1-1 0,-1 1 0,1-2 0,-3 2 0,1-1 0,1 1 0,-2-1 0,0 0 0,-1 1 0,1-1 0,0 0 0,0 0 0,0-1 0,1 2 0,-2-1 0,2 0 0,-2 1 0,1-1 0,0 1 0,0-1 0,0 0 0,-1 0 0,1 0 0,0 1 0,0-2 0,-1 2 0,0-1 0,2 0 0,-2-1 0,2 1 0,-2 0 0,0 0 0,1 1 0,0-2 0,0 2 0,-2-3 0,0 0 0,-1-3 0,0 0 0,0-3 0,-1 0 0,-1-2 0,-1 1 0,1 0 0,0 2 0,0 1 0,1 1 0,0 2 0,0 2 0,0-1 0,0-1 0,0 0 0,0-2 0,-1 0 0,0-1 0,1-1 0,-2-1 0,0 2 0,2 1 0,-2 1 0,3 1 0,-1 1 0,1 0 0,-1 0 0,1-1 0,-3-1 0,3 0 0,-2 0 0,2 0 0,-3 0 0,3 1 0,-2 1 0,2 0 0,-1 1 0,-1-2 0,1 0 0,-2-3 0,1 0 0,0 0 0,-1-1 0,1 3 0,-1-2 0,1 3 0,0 0 0,2 1 0,-2 1 0,2-2 0,-3 1 0,2-3 0,-1 1 0,0-2 0,0 2 0,1 0 0,-1 0 0,0 2 0,2 0 0,-2 0 0,2 1 0,-1-1 0,-1-1 0,1 0 0,0-1 0,-2 0 0,2 0 0,-2-1 0,2 1 0,-1 2 0,2-1 0,-2 2 0,1 0 0,-1-1 0,2 0 0,-2-1 0,1-2 0,-2-1 0,-1-1 0,1-1 0,-1 1 0,1 1 0,1 1 0,-1 2 0,2 0 0,0 2 0,0 0 0,-1-4 0,0 0 0,-1-3 0,0 1 0,0-2 0,0 1 0,1-1 0,-1 2 0,0 1 0,0 1 0,2 2 0,-1 0 0,2 2 0,-2 0 0,0-3 0,1 1 0,-2-4 0,2 3 0,-2-3 0,1 2 0,-1 0 0,2 2 0,-2 0 0,3 2 0,-2 0 0,2-1 0,-2 0 0,0-3 0,0 2 0,-1-2 0,1 1 0,-2 0 0,2 1 0,-1-1 0,3 2 0,-2 1 0,0 0 0,1 0 0,-1-1 0,0 0 0,0-1 0,-2 0 0,2-1 0,-2 0 0,2 1 0,-1-1 0,1 2 0,-1-2 0,1 1 0,-1-1 0,2 1 0,-1-1 0,0 0 0,0 0 0,-1 0 0,1-1 0,-1 0 0,1-1 0,-1 1 0,0 0 0,2 1 0,-1 0 0,1 1 0,-1 0 0,2 2 0,-2 0 0,1-1 0,-1 0 0,0 0 0,1 1 0,0-2 0,-1 1 0,1 0 0,-1 1 0,0-1 0,1 1 0,0 0 0,-1-1 0,1 1 0,-1 0 0,1 0 0,0-1 0,-1 1 0,1 0 0,-2-1 0,1 0 0,-1 0 0,0 0 0,0 0 0,0 2 0,-1 0 0,3-1 0,-2 1 0,3-4 0,0 3 0,0-2 0,0 2 0,0 0 0,-1-3 0,1 2 0,-1-3 0,0 3 0,-1-1 0,0-1 0,0 1 0,-1-1 0,2-1 0,-2 0 0,3 0 0,-2-1 0,1 2 0,-1-3 0,2 1 0,-3-1 0,3 0 0,-3 1 0,3 0 0,-1 2 0,1 0 0,-1 1 0,1 1 0,-1 1 0,0-1 0,-2 1 0,2 0 0,-2 0 0,2-1 0,-1 1 0,0 0 0,1-2 0,-2 0 0,1 1 0,-1-2 0,2 2 0,-1 0 0,1 0 0,-1 1 0,0 0 0,2 0 0,-2-1 0,1 0 0,0 0 0,-1 0 0,0 0 0,0-1 0,-1-1 0,1 1 0,-2-1 0,1 0 0,0 1 0,0-2 0,2 2 0,-1 0 0,0 0 0,1 2 0,-1-1 0,1 0 0,-1-1 0,0 2 0,1-1 0,-1 0 0,0-2 0,0 3 0,1-2 0,-2 1 0,1 0 0,0-2 0,-1 3 0,1-2 0,1 2 0,-1 0 0,0-1 0,1 1 0,-2 0 0,2-2 0,-2 2 0,2-2 0,-1 2 0,0 0 0,-1-2 0,0 1 0,0 0 0,-1 0 0,2 1 0,0-1 0,-1 0 0,1-1 0,0 1 0,-1-1 0,1-1 0,-1 1 0,1 0 0,-1 0 0,1 0 0,-1-1 0,1 3 0,0-2 0,-1 0 0,1 2 0,-1-2 0,2 1 0,-1 0 0,1-1 0,-2 0 0,1 0 0,-1-1 0,1 1 0,1 0 0,-2 0 0,2 1 0,-2-2 0,1 2 0,1-1 0,-2-1 0,2 1 0,-2-1 0,1 1 0,-1 0 0,1 1 0,0-1 0,0 2 0,0 0 0,2 0 0,-2-1 0,1 1 0,-1 0 0,-1-1 0,1 1 0,0 0 0,0-2 0,0 2 0,0-2 0,-1 1 0,0 0 0,0-1 0,0 2 0,0 0 0,0-1 0,0 1 0,1 0 0,0-1 0,-1 0 0,1 0 0,-2-2 0,2 3 0,-2-3 0,1 2 0,0 0 0,-1 0 0,1 1 0,0 0 0,0-1 0,0 1 0,1 0 0,0-1 0,-1 0 0,1 0 0,0 0 0,-1-1 0,0 2 0,0-2 0,0 2 0,0-1 0,1 0 0,0 0 0,-1 0 0,1-1 0,-1 2 0,1-3 0,0 2 0,-1-1 0,1 1 0,-1-1 0,1 1 0,0 0 0,-1 0 0,1-1 0,-2 2 0,2-2 0,-2 0 0,2 2 0,-1-3 0,2 2 0,-1 0 0,0 1 0,-1-1 0,0 1 0,0-1 0,1 1 0,-1 0 0,0-1 0,0 0 0,-1 0 0,2 0 0,-2 0 0,2 1 0,-2 0 0,2-1 0,0 1 0,1 0 0,-3-1 0,3 1 0,-2 1 0,0-2 0,1 1 0,0 0 0,-1 0 0,1 1 0,0-2 0,0 2 0,-1-1 0,1 2 0,0-2 0,-1 1 0,1-1 0,0 0 0,0 2 0,-1-2 0,0 2 0,1-1 0,-1 1 0,1 2 0,0-1 0,0 3 0,0-1 0,1 1 0,-1 1 0,0 1 0,0 1 0,1 1 0,-2 2 0,2 2 0,-3 1 0,1 2 0,0 0 0,-2 3 0,2-1 0,-4-1 0,4 0 0,-3-4 0,3 2 0,-3-4 0,3 2 0,-1-4 0,1 4 0,0-3 0,0 2 0,0-1 0,0 2 0,0 0 0,0 0 0,-1 2 0,0-2 0,0 2 0,1-2 0,0-1 0,0 0 0,0-2 0,0 2 0,0-2 0,-1 1 0,1-2 0,0 0 0,1 0 0,2-1 0,-3 0 0,3-4 0,-1 2 0,1-2 0,0 1 0,0 0 0,-1 1 0,0 0 0,0 0 0,0 0 0,1 0 0,-2 0 0,1 0 0,-1 0 0,1 0 0,-2 0 0,0 2 0,1 1 0,-2 4 0,-1 4 0,-1 1 0,-1 1 0,0-2 0,2-1 0,0-2 0,1-2 0,0-3 0,3-3 0,0-1 0,1-2 0,2-9 0,3 0 0,1-8 0,2 3 0,0-4 0,-2 1 0,4-3 0,-3 1 0,-1 1 0,1-2 0,0-3 0,0 4 0,1-3 0,-1 3 0,-1 0 0,1-1 0,-1 4 0,-1 2 0,0 2 0,-2 3 0,1 0 0,-2 4 0,1-2 0,-2 2 0,1 0 0,0-1 0,0 0 0,1-2 0,-1-1 0,1-1 0,1 1 0,-1-1 0,0 3 0,0-1 0,-1 2 0,1 2 0,-1-1 0,-1 2 0,1-2 0,1 2 0,-1-1 0,1 2 0,0-1 0,-1 1 0,0 7 0,-1 4 0,0 6 0,-2 1 0,-3 5 0,0-5 0,-3 14 0,3-9 0,-2 8 0,2-5 0,1-4 0,-1 0 0,2-1 0,1-2 0,1 1 0,0-5 0,0-3 0,0-4 0,0-1 0,0-4 0,0-17 0,0 0 0,1-15 0,1 4 0,2-2 0,1 1 0,2-11 0,0 15 0,-1-11 0,0 15 0,-2-3 0,1 5 0,-2 2 0,0 4 0,-1 1 0,0 2 0,-1 1 0,-1 0 0,0 1 0,0 1 0,0-2 0,0 1 0,0-1 0,0 0 0,0 0 0,0 0 0,0 1 0,0 1 0,0-1 0,0 1 0,0 1 0,0-2 0,0 2 0,0-2 0,0 2 0,0-2 0,0-2 0,0 0 0,0-1 0,0 0 0,0 1 0,0-1 0,0 2 0,0 1 0,0 2 0,0 0 0,5 7 0,-2 0 0,5 6 0,-3-1 0,2-1 0,-1 0 0,1 1 0,-1-1 0,-1 1 0,0-1 0,1 0 0,-1 0 0,1 0 0,-1 1 0,1 1 0,-1 0 0,0 2 0,0 0 0,1 1 0,0 0 0,-1 3 0,1-4 0,-2 2 0,1-2 0,1 0 0,-3-2 0,2 0 0,-2-2 0,2 0 0,-2-1 0,3 1 0,-4-1 0,4 1 0,-3 0 0,2 2 0,-2-1 0,3 2 0,-2-2 0,1 2 0,0-2 0,-2 1 0,1-3 0,-2-1 0,1 1 0,0-2 0,-1 3 0,2-3 0,-1 3 0,1-1 0,0 3 0,-1-2 0,2 4 0,0-3 0,-1 1 0,0-4 0,-1 1 0,-1-3 0,1 0 0,-1-1 0,-1 0 0,0-15 0,-1 2 0,-1-17 0,-5 5 0,0-6 0,-3 6 0,2-6 0,-2 9 0,2-4 0,-2 4 0,3 5 0,0 2 0,2 4 0,0 1 0,1 0 0,1 2 0,-1-1 0,1-3 0,0 1 0,-2-4 0,2 2 0,-3-4 0,1 2 0,1-1 0,-1 4 0,1 0 0,0 3 0,1 0 0,0 3 0,0 1 0,2-1 0,-3 2 0,1 0 0,-2 1 0,2 3 0,1-1 0,1 2 0,0-2 0,0 0 0,0 2 0,0 0 0,0 2 0,0 1 0,2 3 0,-1-1 0,2 2 0,1-2 0,0 1 0,2-2 0,-1 0 0,-1-1 0,1-1 0,-2-1 0,2 0 0,-2 0 0,1 0 0,-1 0 0,1 0 0,-1 0 0,2 2 0,0-1 0,0 3 0,1 1 0,1 0 0,0 1 0,0 1 0,0 0 0,0-1 0,0 2 0,0-3 0,0 1 0,-1 1 0,-1-4 0,-2 2 0,1-3 0,0 1 0,-1-2 0,1 1 0,-2 1 0,1-3 0,0 3 0,-1-1 0,1 0 0,0 1 0,-2-3 0,1 2 0,0-2 0,-1 0 0,1-2 0,-2 1 0,2-2 0,-1 2 0,0-2 0,0 2 0,-1-2 0,1 1 0,0 0 0,-1 2 0,1-2 0,0 4 0,1-2 0,-1 2 0,2-1 0,-2-1 0,2 3 0,-2-2 0,2 2 0,-2-2 0,2 3 0,0-3 0,-1 2 0,0-2 0,0-1 0,-2-2 0,1 0 0,-3-11 0,-1 2 0,-2-8 0,1 2 0,1 2 0,0-2 0,0-2 0,-2 0 0,0-1 0,-1 0 0,1 0 0,-1-1 0,1 2 0,-1-2 0,0 2 0,1-1 0,-1 2 0,2 1 0,0 1 0,1 1 0,1 2 0,-1 0 0,0 0 0,-1-1 0,1 1 0,-1 0 0,1 1 0,1-1 0,-1 3 0,0-2 0,2 2 0,-1 0 0,0 1 0,1 1 0,-1-1 0,1 2 0,-1-2 0,0 3 0,1-2 0,-1 1 0,9 8 0,-4-3 0,9 7 0,-7-4 0,0 0 0,0 0 0,-1-1 0,0 0 0,-2-1 0,1 1 0,-1-3 0,1 3 0,-1-1 0,1 2 0,-1 0 0,1 1 0,-1 0 0,1 1 0,1 1 0,-1-1 0,1 0 0,-1-1 0,-1-1 0,2-1 0,-1 0 0,0 0 0,0 0 0,1 0 0,-2 0 0,2 0 0,-1 2 0,0-2 0,0 3 0,1-1 0,0 0 0,-1-1 0,0-1 0,0 0 0,-1 0 0,1-1 0,-2 1 0,1-3 0,-2 3 0,2-1 0,0 1 0,0 0 0,1 1 0,-1 1 0,1 1 0,0-1 0,-1 1 0,1-3 0,0 3 0,-1-3 0,0 2 0,0-3 0,-1 0 0,2 0 0,-1 1 0,1 2 0,-1-1 0,1 3 0,0-3 0,-1 2 0,2-2 0,-1 0 0,0-1 0,0 0 0,-1 0 0,1-1 0,-2 0 0,1 0 0,0 1 0,0 0 0,1 2 0,-1-1 0,1 3 0,0-1 0,0 0 0,-1 0 0,1 1 0,0-1 0,0 0 0,-1-1 0,1 1 0,-2-1 0,2-1 0,-2 2 0,1-2 0,0 0 0,-2-1 0,1 1 0,0 0 0,0 0 0,0 1 0,-1-2 0,0 3 0,0-3 0,0 2 0,0-4 0,0 1 0,0 1 0,0 4 0,0 2 0,0 4 0,1-2 0,1 1 0,2-3 0,-1 0 0,2 0 0,-1-2 0,-1 2 0,1 0 0,0 1 0,-1-2 0,2 1 0,-3 0 0,1-2 0,0-1 0,-2-3 0,0-2 0,-1 1 0,0-2 0,0-13 0,0 6 0,0-14 0,0 7 0,0-2 0,0-3 0,0 1 0,0 0 0,-1 0 0,-1 1 0,-1 3 0,2 2 0,-1 2 0,1 1 0,1 0 0,-2 2 0,1-1 0,0 1 0,0-2 0,1 1 0,-2 0 0,0-2 0,1 3 0,-2-1 0,3 1 0,-2 0 0,1-1 0,-1 3 0,2-1 0,-2 2 0,1 0 0,-1-1 0,0 1 0,0 0 0,1 0 0,0-1 0,0 0 0,0 2 0,0 10 0,-1 1 0,3 8 0,1 0 0,1-3 0,0 5 0,2-3 0,0 1 0,0-2 0,0-2 0,-1 0 0,-1-3 0,3 0 0,-3-1 0,1 2 0,-1 0 0,0 0 0,0 0 0,0 2 0,0-2 0,0 4 0,0-4 0,-1 4 0,1-4 0,-2 0 0,2 0 0,0-2 0,0 0 0,0 2 0,-1-3 0,0 2 0,0-2 0,1 1 0,-1-2 0,1 0 0,0-1 0,-1 1 0,1-3 0,-1 0 0,1 0 0,-2-2 0,0 0 0,0-1 0,0 1 0,1 0 0,-2-1 0,1 2 0,-1-2 0,1 0 0,0 1 0,1-1 0,2-8 0,-3 0 0,1-7 0,0 4 0,-2 0 0,1-3 0,-1 4 0,0-2 0,0 1 0,0 1 0,0 0 0,0-2 0,0 1 0,0-2 0,0 0 0,0-1 0,0 0 0,0-2 0,0 2 0,0 0 0,0 0 0,-1 3 0,1-1 0,-2 4 0,1-2 0,1 2 0,-2 1 0,1 0 0,0 3 0,0-3 0,1 2 0,-2 0 0,2-1 0,-1 2 0,1-2 0,-1 2 0,0-2 0,-1 2 0,2-2 0,-1 2 0,0 10 0,2-5 0,-1 11 0,3-9 0,0 3 0,-1 0 0,1 3 0,0 1 0,0 2 0,0-2 0,1 4 0,-1-4 0,1 6 0,-1-7 0,1 0 0,-1-4 0,-2-4 0,0 2 0,-1-3 0,0 0 0,1 2 0,-1-2 0,3 3 0,-3-1 0,2 1 0,-2 0 0,3 0 0,-3 0 0,1 0 0,-1-2 0,0 1 0,0-2 0,1 0 0,-1 1 0,1 1 0,-1 1 0,0 0 0,0 0 0,0 0 0,0-1 0,0 0 0,0-1 0,0 0 0,0 0 0,0-1 0,0 1 0,0-1 0,0 1 0,0 0 0,0 0 0,1 0 0,0 0 0,2 0 0,-2 0 0,0 0 0,0-1 0,0 0 0,-7 0 0,3-1 0,-9-1 0,4 0 0,-3 0 0,0 0 0,-1 0 0,0 0 0,0 0 0,1 0 0,2 0 0,0 0 0,1 0 0,1 0 0,2 0 0,0 0 0,2 0 0,-3 1 0,1-1 0,0 1 0,0 0 0,0-1 0,0 2 0,-1-1 0,0-1 0,0 1 0,1 0 0,0 0 0,0 0 0,1-1 0,-1 0 0,3 1 0,-3-1 0,2 1 0,-2 0 0,3-1 0,-2 3 0,1-3 0,0 2 0,-2-2 0,3 2 0,-3-2 0,3 2 0,-3-1 0,1 0 0,-1 0 0,0-1 0,0 2 0,0-2 0,0 3 0,1-3 0,-1 2 0,1-2 0,-1 3 0,0-3 0,0 2 0,0-1 0,-1 1 0,0 0 0,-1 0 0,1 0 0,0 0 0,-1 0 0,2-1 0,-2 1 0,2 0 0,-1-2 0,0 3 0,0-3 0,0 2 0,-1-2 0,-2 3 0,3-3 0,-2 3 0,1-3 0,-1 1 0,-1-1 0,1 0 0,0 0 0,0 0 0,-1 0 0,1 0 0,0 0 0,0 0 0,1 0 0,-1 0 0,1 0 0,0 1 0,1 0 0,1 0 0,-2-1 0,2 1 0,-2-1 0,2 1 0,0-1 0,0 0 0,0 0 0,0 0 0,-1 0 0,0 0 0,1 0 0,0 0 0,1 0 0,-1 0 0,0 0 0,0 0 0,0 1 0,0 0 0,0 0 0,0-1 0,-1 0 0,0 0 0,0 0 0,-1 0 0,2 0 0,-2 0 0,2 0 0,0 0 0,0 0 0,0 0 0,0 0 0,0 0 0,0 0 0,0 0 0,0 0 0,0 0 0,0 0 0,0 0 0,-2 0 0,2 0 0,-3 0 0,3 0 0,-3 0 0,2 0 0,-2 0 0,3 0 0,-3 0 0,3 0 0,-3 0 0,1 0 0,0 0 0,-1 0 0,1 0 0,0 0 0,0 0 0,1 0 0,0 0 0,-1 0 0,0 0 0,-1 0 0,1 0 0,0 0 0,0 0 0,-2 0 0,3 0 0,-2 0 0,2 0 0,0 0 0,1 0 0,-2 0 0,2 0 0,-2 0 0,2 0 0,-1 0 0,0 0 0,-2 0 0,3-1 0,-3-1 0,3-1 0,-2 2 0,2-1 0,-1 1 0,0-1 0,0 2 0,1-2 0,0 1 0,0-1 0,0 2 0,-1-3 0,1 2 0,0 0 0,2-1 0,-2 1 0,1-1 0,-1 2 0,0-2 0,1 1 0,-1-1 0,3 2 0,-2-2 0,1 1 0,0-1 0,-2 2 0,1-2 0,-1 0 0,0 1 0,0-1 0,-1 0 0,0 1 0,0 0 0,2 0 0,-1 0 0,3-1 0,-2 2 0,2-1 0,0 0 0,-2 1 0,2-1 0,-2 1 0,1 0 0,0 0 0,0 0 0,0 0 0,0 0 0,0 0 0,-1 0 0,1 0 0,-2 0 0,1 0 0,0 0 0,0 0 0,1 0 0,-2 0 0,3 0 0,-3 0 0,2 0 0,-1 0 0,1 0 0,0 0 0,0 0 0,0 0 0,0 0 0,0 0 0,0 0 0,0-1 0,0-1 0,-2 1 0,3-1 0,-3 2 0,1-3 0,-1 3 0,1-2 0,0 2 0,0-2 0,0 1 0,-1-1 0,3 2 0,-2-1 0,1-1 0,0 2 0,-2-2 0,3 2 0,-3-3 0,1 3 0,0-2 0,-1 2 0,3-2 0,-3 1 0,2-1 0,-1 2 0,1-2 0,-2 2 0,1-2 0,-1 1 0,2-1 0,-2 2 0,2-2 0,-2 2 0,3-2 0,-2 1 0,2-1 0,0 2 0,-2-2 0,2 2 0,-3-2 0,3 1 0,-2-1 0,1 2 0,0-2 0,-2 2 0,3-2 0,-2 1 0,3-1 0,-2 1 0,1 0 0,-1 0 0,1 0 0,0 1 0,0-8 0,1 1 0,4-8 0,1 3 0,2-2 0,1-2 0,-1 3 0,1 1 0,-3 2 0,0 3 0,-1 1 0,1-2 0,-1 2 0,0 0 0,0-1 0,0 2 0,0-7 0,0 5 0,1-7 0,-1 4 0,2-2 0,0-2 0,1 1 0,-2 0 0,2 2 0,-2 1 0,1 1 0,0 2 0,-2 1 0,0 1 0,-1 3 0,0-2 0,1 1 0,0-1 0,1-3 0,1 2 0,1-3 0,0 2 0,0-1 0,2 1 0,-3-1 0,2 0 0,-2 2 0,1-3 0,-1 1 0,2 0 0,-2-1 0,2 3 0,-2-3 0,2 2 0,-1-2 0,0 3 0,1-4 0,0 1 0,1-2 0,-1 0 0,0 2 0,-1-1 0,1 1 0,-2 1 0,1 0 0,-2 2 0,0 0 0,-1 0 0,2 1 0,-3 1 0,3-1 0,-1 0 0,1-1 0,0 0 0,0-1 0,2-1 0,-1 0 0,1-2 0,-2 4 0,0-1 0,-1 1 0,-1 1 0,0 0 0,-1 2 0,-1 0 0,1-1 0,0 1 0,1 0 0,0 0 0,-1 0 0,0 0 0,1 1 0,-2-1 0,2-1 0,0 1 0,-1 0 0,0 0 0,0-1 0,2 0 0,-2 0 0,2-2 0,-2 3 0,1-2 0,-1 3 0,-6 8 0,-2 3 0,-5 7 0,-4 5 0,2-2 0,-2 9 0,2-9 0,0 7 0,1-7 0,0 6 0,0-4 0,1-1 0,1-3 0,2-4 0,-1 0 0,1-1 0,0-1 0,-1 1 0,1-2 0,-1 1 0,-1-1 0,2 0 0,-1 1 0,1-1 0,-1 2 0,-1 0 0,2 0 0,0-3 0,1 1 0,2-3 0,-2 1 0,4-3 0,-2 1 0,3-3 0,-2 0 0,2 0 0,0 0 0,0-1 0,2 2 0,-2-2 0,2 1 0,-1 0 0,-1-1 0,1 1 0,0 1 0,-1-1 0,1 1 0,0-1 0,0-1 0,1-1 0,-2 2 0,2-2 0,-1 1 0,7-14 0,2 3 0,13-22 0,-4 10 0,5-8 0,-3 6 0,2-3 0,-1-1 0,-2 4 0,0-1 0,-5 7 0,2-4 0,-3 5 0,0 0 0,-3 4 0,0 0 0,0 2 0,2 0 0,-2 0 0,4-1 0,-2-1 0,1 0 0,0-2 0,-1 0 0,1 0 0,0 0 0,-3 1 0,1 1 0,-4 1 0,1 1 0,-3 2 0,0 1 0,0 1 0,-1 1 0,0 0 0,-1 2 0,1 0 0,-1 0 0,-1-1 0,-6 10 0,1-2 0,-6 12 0,3-6 0,-1 5 0,-2-2 0,0 3 0,0-1 0,2 0 0,-2 2 0,2-2 0,-2 2 0,0-4 0,1 2 0,0 1 0,-2-1 0,2 0 0,0-1 0,-1-1 0,4-4 0,-1 1 0,1-3 0,2 0 0,0-1 0,0 1 0,1-1 0,-2-1 0,2 2 0,-1-1 0,2 0 0,-1-1 0,1-1 0,-1 0 0,2-1 0,-1 0 0,0-1 0,1 0 0,0 0 0,0-1 0,1 1 0,-3-1 0,2 1 0,0 0 0,-1 0 0,1 0 0,-2 0 0,1 1 0,-1-1 0,1 0 0,0 1 0,0-1 0,0 0 0,1 0 0,-1-1 0,0 1 0,-1 1 0,1 1 0,-3 2 0,2-2 0,-2 3 0,1-3 0,0 2 0,0-2 0,1-1 0,0-1 0,1-1 0,0 1 0,1-1 0,-1 0 0,1 0 0,-1 1 0,0-1 0,0-1 0,10 0 0,-3-1 0,12 0 0,-5-1 0,0-1 0,3-1 0,-2-2 0,1 0 0,-4-2 0,2 1 0,-3-3 0,2 1 0,-2-1 0,2-3 0,-2 0 0,5-5 0,-1-3 0,-1 0 0,1 0 0,-1-1 0,-2 6 0,2-4 0,-4 5 0,-1 0 0,-1 2 0,-1 3 0,0 0 0,-2 2 0,1-1 0,-1-1 0,1-2 0,-1 2 0,3-7 0,-1 5 0,1-4 0,0 2 0,-1 1 0,1 2 0,-3 2 0,0 1 0,0 1 0,0 1 0,-1 1 0,0 0 0,0 2 0,0 0 0,-2-1 0,2 0 0,-2 1 0,2-1 0,-2 9 0,0 3 0,-2 4 0,-2 2 0,-1-4 0,0 5 0,-1-2 0,1 0 0,0 2 0,-1-4 0,2 2 0,-1 0 0,-1-1 0,3 0 0,-3-1 0,3 0 0,-3 0 0,3 0 0,-3 0 0,3 0 0,-3 0 0,3 0 0,-3 2 0,1-4 0,1 4 0,0-6 0,-1 2 0,2-3 0,1-1 0,0-2 0,0 0 0,1-2 0,-1 0 0,2 1 0,-2-1 0,0 1 0,0 0 0,0 0 0,-2 0 0,2 0 0,-2 2 0,3-3 0,-1 2 0,0-2 0,1 0 0,-1 1 0,1-1 0,-2 0 0,1 0 0,0 0 0,-2 1 0,2-1 0,-2 1 0,2-1 0,0 0 0,-2 2 0,2-2 0,-3 2 0,2-1 0,-2 0 0,1 2 0,-2-1 0,2-1 0,0 1 0,1-2 0,2 0 0,-1 0 0,8 1 0,-2-2 0,6 1 0,-2-1 0,-2 1 0,3-1 0,0 0 0,0-1 0,3 2 0,2-2 0,-3 1 0,4-1 0,-6 1 0,1-1 0,3 0 0,-3 0 0,3 0 0,-1 0 0,-3 0 0,3 0 0,-3 0 0,-3 0 0,2 0 0,-1 2 0,0-2 0,1 1 0,-2-1 0,1 1 0,0 0 0,-1 0 0,0 0 0,0-1 0,-1 1 0,0 0 0,1 0 0,0 0 0,0 0 0,-1-1 0,2 2 0,-2-1 0,3 0 0,-1 0 0,-1-1 0,2 3 0,-1-3 0,1 1 0,-1-1 0,1 2 0,-3-2 0,3 2 0,-1-1 0,0 1 0,1-2 0,-2 1 0,1-1 0,1 0 0,-2 1 0,1 0 0,0 0 0,0-1 0,1 0 0,0 0 0,1 0 0,3 0 0,-2 0 0,2 1 0,2 0 0,-2 0 0,2-1 0,-2 0 0,0 0 0,0 0 0,-2 0 0,2 0 0,-2 0 0,2 0 0,0 0 0,0 0 0,2 0 0,-2 0 0,4 0 0,-2 0 0,2-2 0,-1 2 0,0-3 0,-2 1 0,0 1 0,-3-2 0,2 1 0,-3 0 0,0 0 0,0 0 0,-1 0 0,0 1 0,0-2 0,1 2 0,-1-1 0,-2 0 0,2 1 0,-2 0 0,0 0 0,-1 1 0,0-2 0,0 1 0,-1-1 0,-1 2 0,0-2 0,-1 2 0,0-2 0,3 0 0,-1 0 0,2 0 0,-1 0 0,0 1 0,-2-2 0,2 2 0,-2-1 0,0 2 0,-1-1 0,1 0 0,0-1 0,-1 1 0,1 0 0,-11 1 0,3 0 0,-10 0 0,5 0 0,-2 0 0,0 0 0,0 0 0,-2 0 0,1 0 0,-1 0 0,3 1 0,0 1 0,0 0 0,0 0 0,-1 0 0,0-1 0,1 2 0,-2-1 0,0 1 0,-2-2 0,0 2 0,0-1 0,0 1 0,2 0 0,-1-1 0,4 0 0,-2 0 0,3 0 0,-1 0 0,2-2 0,1 3 0,-1-2 0,2 1 0,-3-1 0,1 0 0,1-1 0,-1 2 0,2-2 0,-1 0 0,-1 0 0,2 0 0,-2 0 0,2 0 0,-1 0 0,-1 0 0,1 0 0,-1 0 0,1 0 0,-1 0 0,1 0 0,-1 0 0,0 0 0,-2 0 0,1 0 0,-1 0 0,0 0 0,2 0 0,-4 1 0,2-1 0,0 3 0,-2-3 0,3 3 0,-1-3 0,2 2 0,1-1 0,-1 0 0,3-1 0,-3 0 0,3 1 0,-3-1 0,1 1 0,0-1 0,-1 0 0,1 0 0,-1 0 0,0 0 0,1 0 0,-1 0 0,1 0 0,-1 0 0,1 0 0,-1 0 0,3 0 0,-2 0 0,3 0 0,0 0 0,1 0 0,-2 0 0,2 0 0,-1 0 0,1 0 0,0 0 0,1 0 0,-1 0 0,0 0 0,0 0 0,1 0 0,-1 0 0,0 0 0,0 0 0,-2 0 0,1 0 0,-2 0 0,0 0 0,1 0 0,0 0 0,0 0 0,1 0 0,-1 0 0,2 0 0,-3 0 0,4 0 0,-2 0 0,2-2 0,1 1 0,-1-3 0,1 2 0,-1 0 0,1-2 0,1 1 0,0-1 0,0 1 0,0-1 0,0 1 0,0-2 0,2 0 0,4-4 0,-1 1 0,8-6 0,-4 2 0,2-1 0,-1 1 0,-1 2 0,3-9 0,0 2 0,0-4 0,-1 3 0,-3 3 0,1-1 0,0 0 0,-3 2 0,2 0 0,-2 2 0,0 2 0,-2 0 0,0 1 0,0 2 0,-1-1 0,1 2 0,0-4 0,-1 1 0,3-3 0,-2 2 0,2-2 0,0-2 0,-1 2 0,1-2 0,-2 4 0,1-2 0,-1 3 0,0 0 0,-1 0 0,1 1 0,-1 1 0,1-2 0,-1 1 0,1-2 0,0 1 0,-1-2 0,3-1 0,-3 2 0,1-2 0,1 2 0,-2-2 0,2 2 0,-2 0 0,1 1 0,-1 1 0,0 0 0,-1 1 0,1-1 0,0 1 0,-1 0 0,1 0 0,0 0 0,0-2 0,-1 3 0,0-2 0,0 1 0,-2-1 0,3-1 0,-3 1 0,2 0 0,0 0 0,1-1 0,-2 1 0,2-2 0,-2 2 0,1-2 0,0 2 0,0-1 0,1 1 0,-2 0 0,1 1 0,0 0 0,-1 2 0,1 0 0,-1 0 0,0 0 0,-1 2 0,0-2 0,0 1 0,1-1 0,-1 0 0,1 0 0,1-2 0,-2 2 0,2-1 0,-2 1 0,3-1 0,-2 1 0,0 2 0,2-2 0,-3 2 0,2 0 0,-2-1 0,1 2 0,0-2 0,0 2 0,0-2 0,0 2 0,-1-2 0,1 2 0,-1 0 0,1-1 0,0-1 0,1-1 0,0 1 0,0 0 0,-2 1 0,1-2 0,-1 3 0,1-2 0,0 2 0,4 5 0,-3-1 0,3 5 0,-3-3 0,1 1 0,0 0 0,0 0 0,2 0 0,-2 0 0,1 1 0,0 0 0,1 0 0,-1-1 0,-1 0 0,1 0 0,-2-1 0,2 1 0,-2-1 0,2 1 0,-2-2 0,1 3 0,-1-3 0,2 3 0,-1-2 0,1 1 0,-1 0 0,2 0 0,-2 0 0,1 0 0,0 0 0,0 0 0,1 0 0,-1 0 0,1 0 0,-1 0 0,0 0 0,0 0 0,1 0 0,-1-1 0,1 1 0,-1-1 0,-1 1 0,2 0 0,-1-2 0,1 2 0,-1-1 0,1 1 0,-1-1 0,-1 1 0,2-1 0,-1 1 0,0 0 0,1 0 0,-1 0 0,-1-2 0,2 2 0,-1-1 0,0 0 0,-1 0 0,1 0 0,-1 1 0,0-1 0,1 1 0,-2-3 0,2 3 0,-1-1 0,0 0 0,1 0 0,-1 0 0,0 1 0,2 0 0,-3 0 0,3 0 0,-1 0 0,0 0 0,1 0 0,-1 2 0,0-1 0,1 1 0,-1 1 0,0-1 0,1-1 0,-2 1 0,0-2 0,0 1 0,0 0 0,-1-1 0,1 1 0,-1-2 0,1 3 0,-1-2 0,1 1 0,-1-1 0,1 3 0,0-1 0,-1 0 0,1-1 0,-1-1 0,1 2 0,-1-2 0,1 2 0,-2-1 0,2-1 0,-2 3 0,2-1 0,-2 0 0,2 1 0,-2-2 0,1 3 0,0-3 0,0 2 0,-1-1 0,1 1 0,-1 1 0,1 0 0,-1 0 0,0 1 0,-1 0 0,0-2 0,0 2 0,0-3 0,0 1 0,0-3 0,0 2 0,0-1 0,0-1 0,1 2 0,-1-1 0,1 0 0,-1 2 0,2-2 0,-2 3 0,1-1 0,-1-2 0,0 2 0,0-2 0,0 0 0,0-2 0,0 1 0,0-3 0,0 2 0,0-2 0,0 0 0,0 1 0,0 0 0,0 0 0,0-1 0,0 1 0,0 0 0,0-1 0,0 2 0,3-2 0,-1 0 0,4 2 0,-4 0 0,3 1 0,-2-2 0,0 1 0,0-2 0,-1 0 0,-1 1 0,1-1 0,-8-1 0,2 0 0,-7-1 0,2 0 0,1 0 0,0 0 0,-2 0 0,1 0 0,1 0 0,0 0 0,1 0 0,-1 0 0,1 0 0,-1 0 0,1 0 0,1 0 0,-2 0 0,1 0 0,0 0 0,-1 0 0,1 0 0,-1 0 0,0 0 0,-1-1 0,3 1 0,-1-3 0,3 3 0,0-2 0,1 1 0,-2 0 0,1 1 0,-1-1 0,0 1 0,0-1 0,0 1 0,-1 0 0,0 0 0,0 0 0,1 0 0,0 0 0,0 0 0,1 0 0,-1 0 0,3 0 0,-3 0 0,1 0 0,-1 0 0,0 0 0,0 0 0,-2 0 0,1 0 0,-1 0 0,-3 0 0,3 0 0,-3 0 0,2 0 0,-2 0 0,1 1 0,-1-1 0,2 2 0,0-1 0,0-1 0,1 1 0,-1-1 0,1 1 0,-1 0 0,0 0 0,1-1 0,-1 0 0,1 0 0,-1 0 0,-1 0 0,3 0 0,-1 0 0,1 0 0,0 0 0,-2 0 0,3 0 0,-3 0 0,3 0 0,-2 0 0,1 0 0,0 0 0,0 0 0,1 0 0,-2 0 0,2 0 0,-2 0 0,2 0 0,0 0 0,0 0 0,1 0 0,0 0 0,1 0 0,-2 0 0,3 0 0,-2 0 0,2 0 0,0 0 0,-2 0 0,2 0 0,-1 0 0,0 0 0,0 0 0,12 0 0,-4 0 0,10 1 0,-7 0 0,0 0 0,0-1 0,2 0 0,-3 1 0,3-1 0,-3 1 0,1 0 0,0 0 0,0 1 0,1-1 0,-1 1 0,2-2 0,-2 3 0,4-3 0,-2 1 0,1-1 0,0 0 0,-2 0 0,1 0 0,-3 0 0,0 0 0,-1 0 0,-1 0 0,0 0 0,-2 0 0,1 0 0,1 0 0,-1 0 0,1 0 0,0 0 0,1 0 0,0 0 0,1 0 0,-1 0 0,2 0 0,-3 0 0,0 0 0,0 0 0,-3 0 0,2 0 0,-2 0 0,0 0 0,2 0 0,-2 0 0,1 0 0,1 0 0,0 0 0,2 0 0,1 0 0,0 0 0,0 0 0,2 0 0,0 0 0,0 0 0,-2 0 0,1 0 0,-1 0 0,0 0 0,0 0 0,0 0 0,0 0 0,0 0 0,-2 0 0,-2 0 0,1 0 0,-2 0 0,-11 0 0,2 0 0,-10 0 0,3 0 0,-1 0 0,-3 0 0,0 0 0,-1 0 0,-6 0 0,9 0 0,-9 0 0,8 0 0,-3 0 0,1 0 0,-1 0 0,3 0 0,1-1 0,2-1 0,0-1 0,3 0 0,-2 1 0,2 0 0,1 0 0,0-1 0,2 1 0,1 0 0,0 0 0,2 0 0,0 1 0,2-1 0,-1 1 0,2-2 0,-1 2 0,0-1 0,0 0 0,0 0 0,1 1 0,-2-1 0,1 0 0,0 0 0,1 1 0,-1-1 0,1 0 0,0 0 0,1 0 0,0-1 0,1 1 0,2-2 0,-1 1 0,3 0 0,-2-1 0,2-2 0,0 1 0,1-1 0,-1 1 0,-1 1 0,1 0 0,-1 1 0,0 0 0,-1-1 0,1 2 0,-1 0 0,0-2 0,0 2 0,0-3 0,-1 2 0,2-1 0,-2 1 0,1-2 0,-2 3 0,1-2 0,-1 2 0,2-2 0,-2 2 0,1-3 0,-1 0 0,1-1 0,-1-1 0,3 1 0,-3-2 0,2 0 0,-1-1 0,1-1 0,-2 2 0,3-2 0,-3 0 0,2-2 0,-1 1 0,-1 0 0,3 1 0,-3-4 0,3 2 0,-2-2 0,1 2 0,1 0 0,-2 0 0,2 2 0,0-2 0,0 3 0,0 0 0,-2 2 0,2 0 0,-3 1 0,2 0 0,0 0 0,0 1 0,-1-2 0,2 2 0,-2-3 0,2 3 0,-1-3 0,1 1 0,0 0 0,-1-1 0,1 2 0,0-3 0,-1 1 0,1 1 0,0-1 0,-1 1 0,1-1 0,0 0 0,0 1 0,-1-1 0,1 1 0,0 0 0,-1 0 0,1 0 0,0-3 0,-1 1 0,1-2 0,0 1 0,0-1 0,0 0 0,0 2 0,0 0 0,-1 2 0,0 1 0,0 2 0,-2 1 0,1 0 0,-1 0 0,0 1 0,1-1 0,0 1 0,0-2 0,2 10 0,0-3 0,3 7 0,-3-4 0,2 1 0,-1 1 0,2 0 0,-2-1 0,1 1 0,-2-3 0,2 3 0,-2-2 0,0 0 0,0-1 0,-1 0 0,1 0 0,-1-1 0,1 0 0,-1 0 0,1 1 0,-1 0 0,2 0 0,-1 0 0,1 0 0,-1 0 0,1 0 0,-1 0 0,0-1 0,1 1 0,-2-3 0,0 3 0,1-2 0,0 1 0,0-1 0,0 2 0,0-2 0,-1 1 0,1 1 0,0-1 0,0 1 0,1 1 0,-1-1 0,0 2 0,2-2 0,-2 0 0,1 0 0,-1 0 0,2 0 0,-2 0 0,0 0 0,1 0 0,-1 0 0,0 1 0,1 0 0,-1 2 0,2-2 0,-2 3 0,2-1 0,-2-1 0,1 1 0,0-3 0,-1 1 0,0-1 0,0 2 0,0-2 0,0 3 0,1-1 0,0 0 0,-1 1 0,1-2 0,-2 1 0,2 1 0,-1-3 0,1 2 0,-2-2 0,1 1 0,0 1 0,-1 1 0,1 1 0,0-1 0,-2 0 0,2 0 0,-2 0 0,1 1 0,0-3 0,-2 2 0,3-1 0,-3 0 0,1 1 0,0-3 0,0 2 0,0-2 0,-1 0 0,0 0 0,1 0 0,-1 0 0,1 0 0,-1 0 0,0-1 0,0 0 0,0-1 0,0 0 0,0 0 0,0-1 0,0 1 0,-4-2 0,1 1 0,-4-2 0,-1 0 0,1 0 0,-3 2 0,0-1 0,1 2 0,-2 0 0,2 0 0,-1-2 0,2 1 0,1-1 0,-1-1 0,1 1 0,0-1 0,0 0 0,0 0 0,-1 0 0,-2 0 0,1 0 0,-1 0 0,0 0 0,2 0 0,-2 0 0,1 0 0,3 0 0,-1 0 0,2 0 0,1 0 0,0 0 0,1 0 0,-1 0 0,2 0 0,0 0 0,-1 0 0,-1 0 0,0 0 0,-1 0 0,2 0 0,-2 0 0,0 0 0,-1 0 0,1 0 0,0 0 0,-1 0 0,1 0 0,-2 0 0,2-1 0,0 1 0,0-1 0,1 1 0,-1-2 0,3 2 0,-3-1 0,3 1 0,-3 0 0,2-1 0,-2 1 0,2-1 0,-1 1 0,0-1 0,2 0 0,0 0 0,-1 0 0,2-1 0,0-2 0,1 2 0,0-2 0,0 2 0,1-2 0,1-1 0,0-2 0,1-1 0,0-2 0,0 0 0,0-2 0,1-2 0,1 0 0,2-2 0,-1 2 0,0-2 0,-1 4 0,1-2 0,-3 4 0,1 0 0,-1 2 0,-1 1 0,0-1 0,0 1 0,0 0 0,-1-1 0,1 1 0,0-2 0,0 0 0,0-1 0,0 0 0,-1 1 0,2 0 0,-3 0 0,2 2 0,-1 0 0,1 0 0,-2-3 0,2 1 0,-1-1 0,-1 2 0,1 0 0,-1-1 0,0 1 0,1 1 0,0 1 0,0 0 0,-1 0 0,0 0 0,0 1 0,0 0 0,0 1 0,0 0 0,1 2 0,-1 0 0,1 8 0,-1-3 0,1 11 0,1-6 0,1 5 0,0-1 0,0 5 0,0-2 0,0 2 0,-1-1 0,1 0 0,-3-4 0,2 2 0,-1-6 0,-1 1 0,2-1 0,-1-3 0,-1 0 0,1 0 0,0-1 0,1 1 0,-1 0 0,1 0 0,0 0 0,0 1 0,1 1 0,0 0 0,-2-1 0,1-1 0,0 0 0,-1-1 0,0 0 0,0-2 0,-1 0 0,1 1 0,-1 0 0,0 0 0,0-1 0,1 1 0,0 0 0,0-1 0,-1 2 0,0-2 0,0 0 0,0 1 0,0 0 0,0 0 0,1-1 0,-1 0 0,2 1 0,-2 0 0,2 0 0,-2 0 0,1 0 0,-1-1 0,1 1 0,2-2 0,-1 1 0,1-2 0,-1 0 0,2 1 0,1 1 0,2-1 0,1 2 0,2-2 0,-3 2 0,3-1 0,-3 0 0,0-1 0,-1 1 0,-1-1 0,-3-1 0,1 0 0,-2-3 0,0 0 0,-2-3 0,-3-1 0,-2-2 0,-6-6 0,-7-13 0,5 6 0,-5-9 0,5 7 0,4 5 0,-2-1 0,6 7 0,3 6 0,0 1 0,3 5 0,-1 9 0,-2-1 0,2 6 0,-3-4 0,0-3 0,1 4 0,-2-3 0,1 1 0,-1 0 0,0-1 0,0 3 0,1-5 0,-1 3 0,3-4 0,-1-1 0,1 2 0,-1 0 0,1 0 0,1 1 0,-2-2 0,2 1 0,-1 1 0,1-2 0,0 2 0,1-3 0,0 0 0,0 0 0,0-1 0,0 2 0,0-2 0,0 1 0,0 0 0,0 0 0,0 0 0,0 0 0,0-1 0,1 2 0,0-2 0,1 1 0,0 0 0,0 0 0,0 1 0,-1-2 0,2 2 0,-2-2 0,1 0 0,0 0 0,0-1 0,1-1 0,1 0 0,-2 0 0,3 0 0,0 1 0,0-1 0,2 1 0,-2 0 0,1 0 0,-1 0 0,1 0 0,-2-1 0,0 1 0,0-1 0,-1 0 0,0 0 0,-1 0 0,1 0 0,1 0 0,-2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6:13.1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998 49 24575,'-8'8'0,"-1"-1"0,6-3 0,-1 0 0,1 0 0,-1 0 0,2 0 0,-1-1 0,0 2 0,0-1 0,0-1 0,0 2 0,0-1 0,0 0 0,-1 0 0,2-1 0,-2 2 0,2-3 0,-2 2 0,2-2 0,-1 1 0,1 0 0,0 0 0,-1 0 0,1-1 0,0 0 0,0 1 0,-1-1 0,2 0 0,-1 0 0,1 1 0,-2-1 0,2 0 0,-1 0 0,1 1 0,0-1 0,-2 0 0,2 0 0,-1 1 0,0-1 0,0 0 0,0 0 0,1 1 0,-1-1 0,0 0 0,-1 0 0,1 0 0,0 1 0,0-1 0,-1 0 0,2 0 0,-1 1 0,1-1 0,-1 0 0,0 0 0,1 1 0,-1-2 0,5-10 0,-2 4 0,6-9 0,-3 7 0,2-3 0,-2 2 0,2-4 0,-3 3 0,1-1 0,0 2 0,-1 0 0,1 0 0,-1 1 0,-1-1 0,1 3 0,0-2 0,-1 2 0,1 0 0,-1 0 0,0 1 0,1-1 0,-1 3 0,1-3 0,-1 1 0,0 0 0,1 0 0,-1 0 0,0-1 0,0 1 0,-1 1 0,1 0 0,0 1 0,-1 0 0,0-1 0,0 1 0,3 4 0,-1-4 0,0 5 0,0-5 0,-1 1 0,-1-2 0,1 1 0,-1 0 0,1 1 0,0-2 0,-8 9 0,5-4 0,-9 5 0,8-5 0,-3 1 0,1-1 0,-1 1 0,1 0 0,-1 1 0,1 0 0,-1 1 0,0-2 0,1 1 0,1-1 0,0 0 0,1 0 0,0-1 0,0 0 0,-1 0 0,1 1 0,0-2 0,-1 1 0,1-1 0,0 2 0,-1-1 0,1 0 0,0-1 0,0 1 0,-1 0 0,2 0 0,-1 0 0,0 0 0,-1 0 0,1 0 0,0 0 0,1 1 0,-2-2 0,2 2 0,-1 0 0,1-1 0,0 0 0,-1 0 0,0 1 0,0-1 0,0 0 0,0 0 0,-1 1 0,2-1 0,-1 0 0,-1 0 0,2 1 0,-1-1 0,1 0 0,-1 0 0,0 1 0,0-2 0,0 2 0,0-2 0,-1 3 0,1-2 0,0 0 0,0 0 0,-1 0 0,2 1 0,-1-1 0,1 0 0,-1 0 0,-1 1 0,2-1 0,-1 0 0,1 1 0,-2-1 0,1 0 0,0 0 0,0 1 0,0-1 0,-1 0 0,3 0 0,-3 0 0,1 1 0,0-3 0,0 3 0,-1-2 0,1 2 0,0-1 0,0 0 0,-1 0 0,1 1 0,0-1 0,-1 0 0,1 0 0,1 1 0,-1-1 0,1 0 0,-2 0 0,2 1 0,-1-1 0,1 0 0,0 0 0,-2 1 0,2-1 0,-2-1 0,2 2 0,-2-1 0,1 1 0,0-1 0,1 0 0,-2 2 0,2-2 0,0 2 0,-1-2 0,1 0 0,-1 1 0,1-1 0,0 0 0,-1 1 0,0 0 0,0 0 0,0 1 0,-1-1 0,1 0 0,-1 0 0,2-1 0,-1 1 0,1 0 0,-2 1 0,2-2 0,-1 0 0,1 0 0,-1 1 0,0-1 0,1 0 0,0 0 0,-1 2 0,0-2 0,1 2 0,-1-2 0,1 0 0,-2 1 0,2-1 0,-1 0 0,1 1 0,-1-1 0,0 0 0,2 0 0,-2 1 0,1-1 0,0 0 0,2-9 0,1 6 0,1-8 0,-1 9 0,-2-2 0,3 0 0,-1-1 0,0 0 0,0 2 0,-1-3 0,1 3 0,0-2 0,0 0 0,-1 2 0,-6 5 0,3-3 0,-5 5 0,5-5 0,-1 1 0,0-1 0,0 1 0,-1 1 0,1-1 0,-1 0 0,1 1 0,0-1 0,0 0 0,1 1 0,-1-1 0,1 0 0,0 0 0,-1 1 0,1-1 0,0 0 0,-1 0 0,1 2 0,0-1 0,-1 0 0,1-1 0,0 1 0,0-1 0,-1 0 0,1 0 0,1 1 0,-1-1 0,0 0 0,1 0 0,-1 1 0,2-1 0,-2 0 0,0 0 0,1 1 0,-1 0 0,2-1 0,-1 2 0,0-2 0,1 0 0,-2 0 0,0 1 0,1-1 0,-1 0 0,2 0 0,-2 2 0,1-2 0,-1 1 0,2-1 0,-2 0 0,1 1 0,0-1 0,-1 0 0,1 1 0,-1-1 0,0 0 0,-1 0 0,3 0 0,-3 1 0,1-1 0,1 0 0,-1 0 0,1 1 0,0-1 0,-1 0 0,1 0 0,-1 1 0,1 0 0,-1-1 0,1 2 0,-2-2 0,2 0 0,-1 0 0,1 1 0,-1-1 0,0 0 0,1 0 0,-1 1 0,0-1 0,0 0 0,-1 1 0,2-1 0,0 0 0,-1 0 0,0 1 0,0-1 0,0 0 0,-1 0 0,1 2 0,1-2 0,-1 2 0,0-2 0,1 0 0,-1 1 0,1-1 0,-1 0 0,0 0 0,1 1 0,0-1 0,-1 0 0,1 0 0,-1 1 0,0-1 0,2 0 0,-2 0 0,1 1 0,0-1 0,-2 0 0,3 0 0,-2 1 0,2 0 0,-2-2 0,1 3 0,-1-2 0,0 1 0,2-1 0,-2 1 0,1 0 0,0-1 0,0 2 0,-1-2 0,2 0 0,-2 0 0,1 2 0,0-2 0,-1 1 0,1 0 0,-1-1 0,1 1 0,0 0 0,-1 0 0,1-1 0,-1 0 0,1 3 0,-1-2 0,0 1 0,0 0 0,1-2 0,0 2 0,-1-2 0,0 2 0,0-2 0,0 2 0,0-2 0,1 0 0,0 0 0,-1 1 0,1-1 0,-2 1 0,2 0 0,-1 2 0,0-3 0,0 3 0,-1-2 0,1 0 0,0 1 0,-1-2 0,2 2 0,-1-1 0,0 0 0,0 0 0,1-1 0,-1 1 0,0 0 0,0 0 0,1 0 0,-1-1 0,0 2 0,0-1 0,-1 0 0,2-1 0,-1 2 0,1-2 0,-2 2 0,1-1 0,0 0 0,-1 2 0,1-2 0,-1 1 0,1 1 0,0-3 0,0 2 0,1-1 0,-2 0 0,1 0 0,0 1 0,-1 0 0,2 0 0,-1 0 0,0 0 0,0 1 0,-1 0 0,1-1 0,-1 1 0,1-2 0,0 2 0,0-1 0,1 1 0,-2-1 0,2 1 0,-1 0 0,0 0 0,0 0 0,0 0 0,0-1 0,1 0 0,-2-1 0,1 2 0,1-2 0,-2 1 0,2 1 0,-1-1 0,-1 1 0,2-2 0,-2 2 0,2-1 0,-1 0 0,-1 0 0,2-1 0,-1 2 0,0-3 0,0 2 0,-1-1 0,2 0 0,-2 2 0,1-2 0,-2 2 0,2 0 0,-1 2 0,1-3 0,-1 2 0,1-2 0,0 0 0,0 0 0,1-1 0,-2 1 0,1-1 0,1 0 0,-2 0 0,2 1 0,0-1 0,-1 1 0,0 1 0,0-3 0,0 3 0,0-2 0,1 2 0,0-2 0,-1 1 0,0 1 0,1-3 0,-1 3 0,0-1 0,1 0 0,-1 0 0,0-1 0,1 2 0,-1-3 0,2 3 0,-3-1 0,2 2 0,-2 0 0,1 1 0,-1-1 0,0 0 0,1-1 0,-1 0 0,2 0 0,-1-1 0,1 0 0,-1-2 0,2 1 0,-2 0 0,1 2 0,-1-3 0,0 3 0,1-1 0,-2 1 0,2-2 0,-1 2 0,0-1 0,1 1 0,-2 0 0,2 0 0,0 0 0,-2 0 0,2 0 0,0 0 0,-2 0 0,2 0 0,-1 0 0,0 0 0,1-1 0,0 1 0,-2-1 0,3-1 0,-2 2 0,0-1 0,1 0 0,-1 0 0,0 0 0,0 1 0,0 0 0,0 0 0,1 0 0,-2-1 0,1 1 0,-1-1 0,2 1 0,-1 0 0,0 0 0,0 0 0,-1 0 0,2-2 0,-2 2 0,2-1 0,0 1 0,-2 0 0,2 0 0,0 0 0,-2-1 0,2 1 0,0-2 0,-1 1 0,1 1 0,-1-3 0,2 3 0,-2-2 0,1 1 0,-1 0 0,1 1 0,0-1 0,1 1 0,-2-1 0,1-1 0,-1 2 0,2-2 0,-2 1 0,1 0 0,-1 1 0,2 0 0,-3 2 0,2-2 0,-2 2 0,2-3 0,-1 3 0,0-2 0,0 2 0,0-2 0,0 0 0,2 0 0,-3 0 0,3 0 0,-2 0 0,1-1 0,-1 0 0,2-1 0,-2 2 0,1-3 0,-1 3 0,2-2 0,-2 0 0,1 1 0,-1-2 0,2 2 0,-1-2 0,0 0 0,0 2 0,0-2 0,-1 1 0,1 0 0,1-1 0,-2 0 0,2 1 0,-2 0 0,2 0 0,-1-1 0,1 2 0,-2-1 0,2 2 0,-2 1 0,1 0 0,-1 2 0,1-3 0,-1 1 0,0-1 0,2-1 0,-2 0 0,2-2 0,4-1 0,-2 0 0,3-1 0,-2 0 0,-1 0 0,1 0 0,0 0 0,0 0 0,-1 0 0,0 1 0,2 0 0,-2 1 0,1-1 0,1-1 0,-1 0 0,1 1 0,-1-1 0,1 1 0,-1-1 0,2 0 0,-3 0 0,2 1 0,-2-1 0,2 3 0,-2-3 0,2 2 0,-2-2 0,0 1 0,3 0 0,-2 0 0,1 1 0,-2-1 0,2-1 0,-2 1 0,2-1 0,-1 1 0,0 0 0,2-1 0,-3 1 0,2 0 0,-2 0 0,0 0 0,2 0 0,-2-1 0,1 1 0,0-1 0,0 0 0,0 0 0,0 0 0,1 0 0,-2 0 0,2 0 0,-2 0 0,0 0 0,2 0 0,-2 1 0,2-1 0,-2 1 0,0-1 0,2 0 0,-2 1 0,2-1 0,-1 1 0,1 0 0,0 0 0,0 0 0,-1-1 0,0 1 0,1-1 0,-2 1 0,3-1 0,-2 1 0,1-1 0,0 1 0,0-1 0,1 1 0,-2 0 0,2 0 0,-1-1 0,1 0 0,-2 1 0,1-1 0,-1 1 0,2 0 0,-3 0 0,2 0 0,-1 0 0,0-1 0,1 1 0,-1 0 0,2-1 0,-3 1 0,3 1 0,-2-2 0,1 1 0,-1 0 0,2-1 0,-2 1 0,2 0 0,-1 0 0,1 0 0,-2 0 0,1-1 0,0 1 0,0-1 0,-1 1 0,1-1 0,0 1 0,-1 0 0,2 0 0,-2 0 0,1 0 0,0-1 0,0 1 0,1 0 0,-3-1 0,3 2 0,-3-1 0,2-1 0,-1 1 0,0-1 0,1 0 0,-1 1 0,0-1 0,1 1 0,-1-1 0,2 0 0,-2 0 0,1 0 0,1 0 0,-1 0 0,-1 0 0,1 0 0,-1 0 0,0 0 0,2 0 0,-3 0 0,3 0 0,-3 0 0,2 1 0,-2 0 0,2 0 0,-2-1 0,3 0 0,-3 0 0,2 0 0,-1 0 0,0 0 0,2 0 0,-3 1 0,2-1 0,-2 1 0,1-1 0,0 0 0,1 1 0,-2-1 0,1 1 0,0-1 0,0 1 0,1-1 0,0 1 0,-1-1 0,2 0 0,-2 1 0,1 0 0,0 0 0,0 0 0,1-1 0,-2 1 0,2-1 0,0 0 0,1 1 0,-1-1 0,0 1 0,0-1 0,-2 0 0,2 2 0,-2-2 0,0 1 0,1-1 0,-2 0 0,2 0 0,-1 0 0,0 0 0,1 0 0,-1 0 0,2 0 0,-2 1 0,2-1 0,0 1 0,-1-1 0,0 0 0,-1 2 0,0-2 0,1 1 0,-1-1 0,2 0 0,-3 0 0,3 0 0,-1 0 0,1 0 0,0 0 0,0 0 0,-1 0 0,0 0 0,0 0 0,1 0 0,0 0 0,0 0 0,-1 0 0,1 0 0,-1 0 0,0 0 0,0 0 0,1 0 0,-2 0 0,1 0 0,-1 0 0,2 0 0,-2 0 0,2 0 0,0 0 0,-1 0 0,1 0 0,-1 0 0,-1 0 0,2 0 0,-2 0 0,0 0 0,-1 0 0,1 0 0,0 0 0,-1 0 0,2 0 0,-2 0 0,3 0 0,2 0 0,-3 0 0,-1 0 0,-10 0 0,1 0 0,-3 0 0,4 0 0,1 0 0,-1 0 0,3 1 0,-2-1 0,1 2 0,0-1 0,-2 0 0,3-1 0,-2 0 0,2 0 0,0 0 0,-2 0 0,2 0 0,-2 1 0,2-1 0,0 1 0,-1 0 0,0-1 0,0 1 0,0-1 0,1 1 0,-1 0 0,0 1 0,0-2 0,1 1 0,-1-1 0,0 1 0,0-1 0,0 1 0,1-1 0,0 0 0,-2 0 0,2 0 0,-1 0 0,1 0 0,-2 0 0,2 0 0,-1 0 0,0 0 0,0 0 0,0 0 0,1-2 0,0 2 0,8-3 0,-3 2 0,7 1 0,-5 0 0,-1 0 0,1 0 0,-1 0 0,1 0 0,-1 0 0,0 0 0,0 0 0,1 0 0,0 0 0,2 0 0,-2 0 0,1 0 0,-2 0 0,1 0 0,-1 0 0,-1 0 0,2 0 0,-1 0 0,0 0 0,0 0 0,-1 0 0,2 0 0,-3 0 0,3 0 0,-2 1 0,1-1 0,-1 1 0,0-1 0,1 0 0,-2 0 0,2 0 0,-1 1 0,0-1 0,0 1 0,1-1 0,-1 0 0,0 0 0,-1 0 0,1 0 0,1 0 0,-1 0 0,3 0 0,-4 0 0,3 0 0,-3 0 0,2 0 0,-2 0 0,2 0 0,-2 0 0,2 0 0,-1 0 0,0 0 0,0 0 0,1 0 0,-2 0 0,3 0 0,-1 0 0,1 0 0,-1 0 0,0 1 0,-1 0 0,2 0 0,-3-1 0,3 0 0,-2 0 0,1 1 0,0-1 0,0 1 0,1-1 0,-2 0 0,1 0 0,1 1 0,-3 0 0,3 0 0,-1-1 0,0 0 0,0 0 0,-1 1 0,2-1 0,-1 1 0,1-1 0,-2 0 0,2 0 0,-2 0 0,1 0 0,0 0 0,1 0 0,0 0 0,0 0 0,0 0 0,0 0 0,0 0 0,0 0 0,0 0 0,0 0 0,0 0 0,0 0 0,0 0 0,0 0 0,0 0 0,0 0 0,0 0 0,0 0 0,0 0 0,-1 0 0,1 0 0,-2 0 0,3 0 0,-3 0 0,2 0 0,-1 0 0,1 0 0,1 0 0,-2 0 0,2-1 0,-2 1 0,1-2 0,0 1 0,0 1 0,-1-2 0,1 2 0,-1-1 0,1 1 0,-2 0 0,2-1 0,-1 0 0,1 0 0,-1 1 0,0-1 0,0 1 0,1-1 0,0 0 0,0 0 0,2-1 0,-2 2 0,3-3 0,-3 3 0,3-3 0,-3 2 0,3-1 0,-2 1 0,2 0 0,-3 1 0,3-3 0,-3 3 0,3-1 0,-3 0 0,3 0 0,-2-1 0,2 2 0,-2-1 0,3 1 0,-1-2 0,0 2 0,2-1 0,-1 0 0,-1 0 0,0 0 0,-1 0 0,0 1 0,0-2 0,-1 1 0,0 1 0,-1-1 0,2 1 0,-2-1 0,1 0 0,-1 0 0,0 0 0,0 1 0,-1-1 0,1 0 0,-1 0 0,0-1 0,0 2 0,-1-1 0,2 0 0,-2 0 0,2-1 0,-1 2 0,1-2 0,-1 1 0,1 0 0,-2 1 0,2-1 0,-2 1 0,0-1 0,1 1 0,-2 0 0,2 0 0,-1 0 0,1-1 0,2 0 0,0 0 0,2 1 0,-3-1 0,3 1 0,-3-1 0,3 1 0,-3 0 0,3-2 0,-2 2 0,0-1 0,-1 1 0,2-1 0,-2 0 0,0 0 0,0 0 0,-1 1 0,-1-1 0,1 0 0,-2 0 0,0 0 0,-10 1 0,-1 0 0,-7 0 0,3 0 0,1 0 0,0 0 0,-2 0 0,2 0 0,1 0 0,1 0 0,4 1 0,-1 0 0,2 0 0,-1 0 0,0-1 0,-2 3 0,1-3 0,-1 2 0,-2 0 0,2 0 0,-2 0 0,1 0 0,1-1 0,0 2 0,1-3 0,-1 2 0,3 0 0,-3 0 0,1 1 0,-3 0 0,2 0 0,-4 0 0,0 0 0,-1 0 0,0 0 0,1 0 0,0 0 0,0-2 0,0 2 0,2-3 0,-2 3 0,2-3 0,-2 2 0,1-2 0,-2 0 0,2 0 0,-3 0 0,2 0 0,0 0 0,1 0 0,-1 0 0,1 0 0,1 0 0,2 0 0,0 0 0,1 0 0,-1 0 0,1 0 0,-1 0 0,0 0 0,1 0 0,-1 0 0,1 0 0,0 0 0,1 0 0,-1 0 0,2 0 0,-3 0 0,3 0 0,-2 0 0,1 0 0,0 0 0,-2 0 0,3 1 0,-1-1 0,1 1 0,0 0 0,-1-1 0,0 3 0,1-3 0,-2 2 0,2-1 0,-1 1 0,0-2 0,0 1 0,1-1 0,0 2 0,0-2 0,-2 1 0,2 0 0,-2-1 0,2 3 0,-1-2 0,0 0 0,-2 2 0,3-2 0,-3 1 0,3 0 0,-2-2 0,2 3 0,0-3 0,1 1 0,0-1 0,0 1 0,0-1 0,-1 1 0,1-1 0,-1 0 0,0 0 0,0 0 0,0 0 0,0 0 0,-1 0 0,0 0 0,0 0 0,2 0 0,-1 0 0,1 0 0,1 0 0,-2 0 0,2 0 0,-2 0 0,3-1 0,-3 1 0,1-2 0,0 2 0,0-3 0,0 3 0,0-2 0,-1 2 0,3-1 0,-3 0 0,2 0 0,0 0 0,-1 1 0,2-1 0,-2 1 0,1-1 0,0 1 0,-2-1 0,3 0 0,-3 0 0,2 0 0,-1 1 0,0-2 0,0 2 0,-1-1 0,1-1 0,-1 2 0,0-2 0,0 2 0,1-2 0,0 1 0,0 1 0,-1-2 0,0 1 0,1-1 0,-1 2 0,3-2 0,-3 2 0,2-1 0,-2 0 0,2 0 0,-1-1 0,-1 1 0,1-1 0,0 0 0,0 1 0,1 0 0,0 0 0,0 0 0,1 0 0,9 0 0,-3 1 0,8 0 0,-4 0 0,-3 0 0,1 0 0,1 0 0,-2 0 0,2 0 0,-1 0 0,-1 0 0,3 0 0,-2 0 0,2 0 0,-3 0 0,3 0 0,-3 0 0,3 0 0,-3 0 0,3 0 0,-2 0 0,2 0 0,-1 0 0,-1 0 0,2 0 0,-2 0 0,1 0 0,-1 0 0,2 0 0,-1 0 0,-1 0 0,2 0 0,-1 0 0,1 0 0,1 0 0,-3 0 0,2 0 0,-1 0 0,0 0 0,1 0 0,-1 1 0,0 0 0,0 1 0,-1-1 0,2 1 0,-1-2 0,-1 3 0,2-3 0,-2 1 0,2 0 0,-3 0 0,3 0 0,-3 0 0,2-1 0,-2 2 0,1-1 0,-1 0 0,3 0 0,-2-1 0,0 3 0,-1-3 0,0 1 0,0 0 0,-1-1 0,1 2 0,-3-1 0,3-1 0,-1 1 0,1-1 0,0 0 0,0 1 0,1-1 0,-1 1 0,2 0 0,-1 0 0,0 0 0,-1-1 0,0 1 0,-2-1 0,2 1 0,0-1 0,0 0 0,0 0 0,2 0 0,0 0 0,1 0 0,0 0 0,0 0 0,0 0 0,1 0 0,-3 0 0,2 0 0,-2 0 0,0 0 0,-1 0 0,2 0 0,-2 0 0,3 0 0,-3-1 0,3 1 0,-1-1 0,0 0 0,0 0 0,0-1 0,0 2 0,-1-3 0,1 3 0,-2-1 0,2 0 0,-1 0 0,-1-1 0,3 2 0,-2-2 0,1 1 0,0-1 0,0 2 0,1-3 0,-1 3 0,1-1 0,-1 0 0,1 0 0,-2 0 0,3 1 0,-1-1 0,-1 1 0,1-2 0,-2 1 0,3 1 0,-1-1 0,0 1 0,0-2 0,2 2 0,-1-1 0,0 0 0,0 0 0,-1 0 0,0 1 0,0-1 0,-1 1 0,1-2 0,-3 1 0,3 1 0,-2-1 0,2 0 0,-2 0 0,3 0 0,-3 0 0,2 1 0,-1-3 0,1 3 0,-1-1 0,0 1 0,-4-1 0,2 0 0,-1 0 0,0 1 0,0-1 0,0 1 0,0-1 0,1 0 0,-3 0 0,3-1 0,-3 2 0,3-1 0,-2 0 0,1 1 0,-1-3 0,2 3 0,-2-1 0,2 0 0,0 1 0,0-2 0,0 1 0,0 0 0,0 0 0,-1 1 0,0-1 0,-2 1 0,0 0 0,-8 0 0,-2 0 0,-5 0 0,-2 0 0,0 0 0,-2 0 0,-1 0 0,4 0 0,-2 0 0,3 0 0,1 0 0,1 0 0,2 1 0,-3 0 0,4 2 0,-2 0 0,0 1 0,1-1 0,-1 2 0,2-3 0,0 1 0,1 0 0,0-1 0,2 0 0,0-1 0,1-1 0,0 0 0,1 0 0,-2 0 0,3 0 0,-3 0 0,2 0 0,-1 0 0,0 0 0,0 0 0,-1 0 0,1 0 0,-2 0 0,2 0 0,-2 0 0,2 0 0,-1 0 0,0 0 0,1 0 0,0 0 0,1 0 0,0 1 0,-2-1 0,3 1 0,-2-1 0,2 0 0,0 0 0,-1 2 0,0-1 0,0 2 0,1-1 0,-1-2 0,1 2 0,0-1 0,9 0 0,-4 0 0,9-1 0,-7 0 0,2 0 0,-2 0 0,0 0 0,0 0 0,-2 0 0,1 0 0,-2 0 0,0 0 0,2 0 0,-2 0 0,1 0 0,0 0 0,0 0 0,-1 0 0,3 0 0,-3 0 0,2 0 0,-2 0 0,0 0 0,2 0 0,-2 0 0,1 0 0,1 0 0,-2 0 0,1 0 0,1 0 0,-1 0 0,2 0 0,-1 0 0,1 0 0,-3 0 0,2 0 0,-2 0 0,0 0 0,2 0 0,-2 0 0,-9 1 0,3 0 0,-9 2 0,6 0 0,-1-1 0,0 1 0,1-1 0,-1 0 0,1-2 0,0 3 0,-1-3 0,4 1 0,-2-1 0,3 0 0,-1 0 0,1 0 0,-1 0 0,1 1 0,0-1 0,0 1 0,0-1 0,0 0 0,0 0 0,-1 0 0,2 1 0,-2-1 0,1 1 0,-1-1 0,0 0 0,1 0 0,1 0 0,8 0 0,-3 0 0,7 0 0,-7 0 0,0 0 0,-1 0 0,0 0 0,2 0 0,-2 0 0,2 0 0,-1 0 0,-1 0 0,2 0 0,0 0 0,1 0 0,0 0 0,0 0 0,0 0 0,0 0 0,0 0 0,-1 0 0,0 0 0,-2 0 0,0 0 0,1 0 0,0 0 0,0 0 0,0 0 0,0 0 0,0 0 0,-1 0 0,0 0 0,2 0 0,-2 0 0,1 0 0,0 0 0,-1 0 0,1 0 0,0 0 0,0 0 0,-1 0 0,1 0 0,0 0 0,-1 0 0,2 0 0,-2-1 0,0 1 0,2-2 0,-2 2 0,1-1 0,0 1 0,-1 0 0,1 0 0,0-1 0,2 1 0,-3-1 0,3-1 0,-1 2 0,0-2 0,0 2 0,-1-2 0,2 1 0,-3 0 0,2 1 0,-1-1 0,0 1 0,0-1 0,-1 0 0,2 1 0,0-2 0,-1 1 0,2 1 0,-1-1 0,0 0 0,0 1 0,-1-1 0,2 1 0,-3 0 0,2 0 0,-2 0 0,0 0 0,2-1 0,-2 1 0,1-1 0,0 1 0,-1 0 0,1-1 0,0 0 0,0 0 0,-1 1 0,1-1 0,0 1 0,1-1 0,-1 1 0,1 0 0,-1 0 0,1-1 0,0 1 0,1-2 0,-3 2 0,2 0 0,-2 0 0,0-1 0,1 1 0,0-1 0,0 1 0,-1 0 0,1 0 0,1 0 0,0-1 0,-1 1 0,1-1 0,-2 0 0,2 1 0,-2-1 0,0 1 0,2-1 0,-2 0 0,1 0 0,0 0 0,-1 1 0,1-1 0,0 1 0,0-1 0,-1 1 0,1-1 0,0 1 0,-1 0 0,1 0 0,1 0 0,0 0 0,1 0 0,1-2 0,0 2 0,0-2 0,-1 1 0,0-1 0,-1 2 0,-1-1 0,1 0 0,-2 0 0,2 0 0,-2 0 0,0 1 0,2-2 0,-2 1 0,1-1 0,1 0 0,-2 2 0,2-2 0,-2 2 0,0-1 0,2 1 0,-2 0 0,1 0 0,-1 0 0,2 0 0,-2 0 0,1-1 0,0 0 0,-1 0 0,1 0 0,0 1 0,0-1 0,-1 1 0,0-2 0,1 1 0,-1-3 0,0 3 0,0 0 0,1 0 0,0 1 0,-1-2 0,0 1 0,1-1 0,-1 1 0,2 1 0,-2 0 0,2 0 0,-2 0 0,0-1 0,1-1 0,0 1 0,0-2 0,-1 2 0,2 0 0,-2 0 0,2 1 0,-2-1 0,0 1 0,1 0 0,0 0 0,0 0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6:17.68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24575,'7'1'0,"-1"0"0,-3 1 0,-1 0 0,0-1 0,0 1 0,1-1 0,-1 1 0,0-1 0,0 1 0,1-1 0,-1 0 0,0 1 0,0-1 0,0 1 0,1 0 0,-1-1 0,-1 1 0,1 0 0,0 1 0,0-2 0,0 1 0,0-1 0,1 1 0,-1 1 0,0-2 0,0 1 0,1-1 0,-1 1 0,0 0 0,0-2 0,1 3 0,-1-3 0,0 3 0,0-1 0,1-1 0,-1 2 0,0-3 0,-1 3 0,2-1 0,-2 0 0,2 0 0,-1 0 0,1 0 0,0 1 0,-1-2 0,-1 1 0,2-1 0,-1 1 0,1 1 0,-1-1 0,1 0 0,-1 0 0,0 1 0,1-1 0,-1 0 0,0 1 0,0-1 0,1 0 0,0 0 0,0 1 0,0-1 0,-1 0 0,2 1 0,-2-1 0,2 0 0,-2 1 0,1 0 0,-1 0 0,0 0 0,1 1 0,-1-2 0,0 3 0,1-3 0,-1 3 0,0-2 0,1 0 0,-1 1 0,0-2 0,1 3 0,-1-2 0,1 1 0,-1-1 0,0 2 0,1-2 0,-1 2 0,1 2 0,-1-2 0,2 2 0,-1-4 0,0 2 0,0-1 0,-1 0 0,1 0 0,-1-1 0,1 2 0,-2-3 0,1 3 0,-1-1 0,2 1 0,-1-1 0,1 0 0,-1 0 0,1 0 0,-1 1 0,0-3 0,1 3 0,-1-3 0,1 2 0,-1-1 0,0 0 0,1 0 0,-1 0 0,0 0 0,1 0 0,0 0 0,0 1 0,0-1 0,0 1 0,-1-1 0,1 2 0,-1-3 0,0 3 0,1-3 0,0 3 0,0-2 0,0 0 0,0 1 0,-1-1 0,2 1 0,-2 1 0,2-1 0,-1 1 0,-1 0 0,0-1 0,1 0 0,-1-1 0,1 0 0,-1 1 0,0-1 0,1 1 0,-1-1 0,1 1 0,-1-1 0,0 2 0,1-3 0,-1 3 0,0-2 0,1 1 0,-1 0 0,1 0 0,-1 1 0,0-2 0,1 2 0,-1 0 0,2 0 0,-1-1 0,0 1 0,0-1 0,-1 1 0,1 0 0,0 0 0,0 0 0,1 0 0,-2 0 0,1 1 0,0 0 0,0 0 0,2 0 0,-2 0 0,1 0 0,0 1 0,-1-2 0,0 1 0,0-1 0,-1-1 0,1 1 0,-1-1 0,1 1 0,-1 0 0,1 0 0,-1 0 0,1-1 0,-2 0 0,1-1 0,-2 0 0,2 0 0,-2-1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6:24.5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24575,'6'6'0,"-2"-1"0,-2-2 0,-1-1 0,1 0 0,0 0 0,1 1 0,-2-1 0,3-1 0,-2 2 0,0-1 0,0 1 0,0-1 0,1 0 0,-1 1 0,0-1 0,1 0 0,-1 1 0,0-1 0,0 0 0,2 0 0,-2 1 0,3-1 0,-2 1 0,0-1 0,-1 0 0,1 0 0,-1 1 0,0-1 0,0 0 0,1 0 0,-1 1 0,0-1 0,1 0 0,-1 1 0,0-1 0,0 0 0,1 0 0,-1 1 0,0 0 0,1 0 0,-1 0 0,0-1 0,0 1 0,1-1 0,-1 0 0,0 0 0,1 1 0,-1-1 0,0 0 0,-1 1 0,1-1 0,0 0 0,0 0 0,-1 1 0,1-1 0,-1 0 0,1 0 0,0 1 0,-1-1 0,1 1 0,0 0 0,0 0 0,-1 0 0,1-1 0,1 0 0,-2 1 0,1-1 0,-1 1 0,1 0 0,1 2 0,-1-3 0,1 2 0,-1-1 0,0 0 0,1 0 0,-1-1 0,0 2 0,1-2 0,-1 2 0,0-1 0,1 0 0,-1 1 0,0-1 0,1 0 0,-1 1 0,0-1 0,1 2 0,-1-3 0,1 2 0,-1-2 0,0 1 0,-1 0 0,2 0 0,-2 0 0,1-1 0,0 1 0,1 0 0,-1 2 0,1-1 0,-1-1 0,1 2 0,-1-2 0,0 0 0,-1 1 0,1-2 0,0 2 0,0-2 0,0 1 0,1 0 0,-1 0 0,0 0 0,1 0 0,-2 0 0,1 0 0,-1-1 0,2 1 0,-2-1 0,1 0 0,-1 0 0,1 1 0,1-1 0,-1 0 0,0 2 0,1-2 0,-2 2 0,1-2 0,-1 0 0,2 2 0,-2-2 0,1 2 0,-1-1 0,2 0 0,-1 0 0,-1 1 0,1-2 0,0 3 0,0-2 0,-1 0 0,1 1 0,0-2 0,0 2 0,-1-1 0,1 0 0,0 1 0,-1 0 0,1 0 0,-1 1 0,2-2 0,-1 3 0,1-1 0,-2 0 0,1 0 0,0-2 0,0 2 0,-1-2 0,2 1 0,-2-1 0,0 2 0,1-2 0,0 1 0,-1 0 0,1-1 0,0 0 0,0 0 0,-1 1 0,1-2 0,-2 2 0,2-2 0,-1 0 0,1 1 0,-1 0 0,0-1 0,1 2 0,-1-2 0,2 0 0,-2 0 0,1 1 0,-1-1 0,0 0 0,1 0 0,0 1 0,-1-1 0,1 0 0,-1 0 0,2 1 0,-2-1 0,1 0 0,-1 0 0,0 1 0,1-1 0,0 0 0,-1 1 0,1-1 0,-1 0 0,1 0 0,0 1 0,0-1 0,-1 0 0,0 0 0,1 1 0,-2-1 0,2 0 0,0 1 0,0 0 0,-1 0 0,1-1 0,0 1 0,-1-1 0,1 0 0,-1 0 0,0 1 0,1-1 0,-1 0 0,1 1 0,-1-1 0,1 0 0,-1 2 0,1-1 0,0 1 0,0 1 0,1-1 0,-1 1 0,1-2 0,-1 1 0,0-2 0,-1 0 0,1 1 0,-1-1 0,1 0 0,-1 1 0,1 0 0,0 1 0,1 0 0,-1 1 0,1 0 0,-1 0 0,1 2 0,1-2 0,-2 1 0,2-1 0,-2-1 0,1 0 0,-1-2 0,0 1 0,1 0 0,-1 0 0,0 0 0,1-1 0,-1 0 0,0 0 0,-1 1 0,1-1 0,-1 0 0,1 0 0,-2 2 0,1 0 0,0 3 0,0-2 0,2 1 0,-1-2 0,1-1 0,-2 0 0,1 0 0,-2-1 0,2 1 0,-1 0 0,1 1 0,-2-2 0,2 0 0,-2 2 0,2-2 0,0 3 0,0-3 0,-1 2 0,2-1 0,-2 0 0,0 0 0,1 0 0,-1-1 0,1 0 0,0 0 0,-2 1 0,2 0 0,-1 0 0,1 0 0,0-1 0,-1 1 0,1 0 0,0 0 0,0 0 0,-1 0 0,1-1 0,1 0 0,-2 0 0,1 1 0,-1 0 0,1 0 0,1 0 0,-2-1 0,1 1 0,-1-1 0,2 1 0,-1 0 0,1 2 0,-1-3 0,0 2 0,1-1 0,-1 0 0,0 2 0,1-3 0,-1 3 0,0-3 0,1 3 0,-1-1 0,1 0 0,-1 2 0,1-3 0,0 3 0,0-2 0,1 1 0,-2-1 0,0 0 0,1-1 0,-1 1 0,0-1 0,1 2 0,-1-1 0,1-1 0,-1 2 0,1-1 0,-2 1 0,1-1 0,-1 0 0,2 0 0,-1 0 0,0 1 0,0-3 0,-1 3 0,1-1 0,1-1 0,-2 2 0,1-1 0,0 1 0,0 0 0,1-1 0,-2 0 0,1 0 0,-1 0 0,2 1 0,-1-1 0,1-1 0,-1 2 0,0-1 0,1 2 0,0 0 0,-1 0 0,1-2 0,-2 1 0,1-2 0,-1 2 0,2-1 0,-2 1 0,1-1 0,0 1 0,0 0 0,1 0 0,-2 0 0,1 1 0,0-1 0,1 3 0,-1-2 0,1 2 0,-1-2 0,1 3 0,0-1 0,0-1 0,-1 1 0,1-2 0,0 3 0,-1-3 0,1 2 0,-1-2 0,1 0 0,0 0 0,-1 0 0,1 0 0,-1 1 0,1-2 0,0 2 0,-1-4 0,-1 2 0,1-2 0,0 1 0,0 0 0,0 0 0,0 1 0,0-3 0,-1 3 0,2-1 0,-1-1 0,-1 1 0,1-2 0,-1 0 0,1 1 0,-2 0 0,2-1 0,-2 2 0,2-1 0,0 1 0,0 2 0,1 0 0,-1 2 0,1-3 0,0 1 0,-1-1 0,0-1 0,0 0 0,0-2 0,-2 0 0,1 2 0,0-2 0,-1 1 0,2 1 0,0 1 0,1 2 0,-1 0 0,1 0 0,0 0 0,-1 0 0,1-1 0,-1-1 0,1-1 0,-2 0 0,0-1 0,0 0 0,-1 0 0,2 1 0,0-1 0,0 4 0,1-2 0,0 3 0,-1-1 0,1 1 0,0 0 0,-1-1 0,1 0 0,-1-3 0,1 0 0,-2 0 0,1 0 0,-1 1 0,1-3 0,-1 3 0,0-1 0,2 2 0,-2-1 0,0 2 0,2-2 0,-2-1 0,0 0 0,1-1 0,-1 2 0,0-3 0,0 3 0,-1-3 0,2 3 0,-2-1 0,3 0 0,-3 0 0,1 0 0,0 0 0,-1 0 0,1-2 0,-1 0 0,1 1 0,0 0 0,1 0 0,-1-1 0,0 0 0,1 1 0,-2 0 0,1 0 0,0-1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6:44.64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97 1360 24575,'0'-16'0,"1"-1"0,2 7 0,2-2 0,0-2 0,-1 2 0,0-1 0,-1 3 0,1 2 0,-1 0 0,0 0 0,0-1 0,-1 2 0,1 0 0,0 0 0,-1-2 0,1 1 0,0 0 0,-1 1 0,1 1 0,0 1 0,-1-1 0,0 1 0,0-1 0,-1 2 0,0-2 0,2 2 0,-2-2 0,2 1 0,-2 1 0,2 0 0,-1-1 0,1 0 0,-1 0 0,1 0 0,-1 0 0,1 0 0,-1 0 0,1-1 0,-1 0 0,1 1 0,-1-2 0,1 2 0,0 0 0,-1 0 0,0 1 0,1-1 0,-1 2 0,2-3 0,-1 0 0,0 0 0,-1 2 0,1 0 0,-1-2 0,1 1 0,0-2 0,-1 2 0,0 0 0,0-1 0,-1 0 0,2-2 0,-1 3 0,1-3 0,0 3 0,-1-3 0,1 2 0,0-2 0,-1 2 0,1-3 0,0 1 0,0 0 0,-1-1 0,1 1 0,0 1 0,-1-1 0,1 3 0,0-3 0,-1 3 0,1-3 0,-2 2 0,2 0 0,-2 1 0,2 0 0,-1 0 0,1 0 0,-1 0 0,1 0 0,-1-1 0,1 0 0,-1 1 0,1 1 0,-1-2 0,1 1 0,-1-2 0,1 1 0,-1 0 0,1-1 0,0 1 0,-1-2 0,1 3 0,0-3 0,-1 2 0,1 0 0,-1 0 0,1-1 0,1-2 0,-1 1 0,2 1 0,-2-1 0,1 2 0,-1-1 0,0 0 0,1 2 0,-1 0 0,-1 0 0,2-1 0,-2-1 0,2 1 0,0-1 0,-2 2 0,3 0 0,-2-1 0,1 0 0,-1 0 0,0 1 0,2 0 0,-1 0 0,1 0 0,-1-2 0,1 2 0,-1-3 0,1 2 0,0-2 0,-1 2 0,1-1 0,0-1 0,-1 2 0,1 0 0,-3 1 0,3 0 0,-2-2 0,2 2 0,-2-2 0,2 1 0,-3 1 0,4-3 0,-2 1 0,0 0 0,1-1 0,-2 3 0,2-2 0,-2 2 0,0 1 0,1-2 0,-2 2 0,2-2 0,-2 1 0,2-1 0,-1 0 0,2-2 0,-2 3 0,2-1 0,-2 0 0,0 1 0,0 0 0,-1 2 0,2-3 0,-2 3 0,3-3 0,-2 2 0,0-1 0,1 0 0,-1 0 0,1 0 0,-1 1 0,1 0 0,-1 0 0,0 0 0,0-1 0,0 1 0,0-2 0,0 1 0,0 0 0,-1 0 0,1 0 0,-1 0 0,1 0 0,-1-2 0,0 3 0,1-1 0,-1 1 0,2-2 0,-1 0 0,0-1 0,0 2 0,1-3 0,-2 2 0,4-2 0,-4 3 0,4-3 0,-4 3 0,2-1 0,0 2 0,-2 1 0,3-3 0,-3 3 0,2-2 0,-1 0 0,1 1 0,0-2 0,1 3 0,-3-2 0,3 2 0,-3-1 0,3 0 0,-2 0 0,1 0 0,0 0 0,0-1 0,-1 1 0,1 0 0,-1 1 0,1-1 0,0 0 0,1 0 0,-2 2 0,1-3 0,0 3 0,1 0 0,1 1 0,0 1 0,-1 0 0,1 0 0,-2 2 0,1-1 0,1 3 0,-1-2 0,-1 0 0,1 2 0,0-1 0,0 1 0,1-1 0,-4 0 0,4 0 0,-2 0 0,1 0 0,-1 0 0,0 0 0,-1 2 0,2 0 0,-2 0 0,1 2 0,-1-2 0,0 0 0,0 0 0,0-2 0,0 2 0,0-1 0,0 1 0,0-1 0,-1 1 0,2-1 0,-2 1 0,2 0 0,-2 0 0,1 0 0,-1 0 0,1 0 0,-1 0 0,1 0 0,0 1 0,0-1 0,0 0 0,0-1 0,-1 0 0,2 2 0,0-1 0,-1 1 0,2-1 0,-2 2 0,1-2 0,-1 2 0,0-2 0,2 0 0,-2 0 0,1 0 0,-1 0 0,1 0 0,-2 1 0,2-1 0,-1 2 0,1-2 0,-1 0 0,2 0 0,-2 1 0,2 0 0,-3 0 0,3-1 0,-1 2 0,0-2 0,1 3 0,-2-3 0,2 3 0,-2-3 0,1 3 0,0-2 0,-1 1 0,0-1 0,0 0 0,-1-1 0,2 2 0,-1-2 0,1 2 0,0-2 0,-2-1 0,2 3 0,0-2 0,-1 2 0,0-2 0,0 0 0,-1 0 0,1 0 0,-1 0 0,1 0 0,-1 1 0,1 0 0,-1 0 0,1-1 0,-1 0 0,1 0 0,-1 0 0,2 0 0,-1-1 0,0 1 0,0-2 0,0 3 0,0 0 0,2 1 0,-2 0 0,2 1 0,-1 2 0,1 0 0,0 1 0,0 0 0,0-2 0,0 2 0,0-3 0,-2 1 0,1-3 0,-2 0 0,1-1 0,-1 0 0,1 0 0,-1 1 0,1 0 0,-1 2 0,1-2 0,1 3 0,-1-1 0,1 0 0,-1-1 0,-1-1 0,1-2 0,-1 1 0,1-1 0,0 1 0,-1 1 0,2-1 0,-2 1 0,2 1 0,0 1 0,2 2 0,0 2 0,2 1 0,-2 1 0,2-2 0,-1-1 0,-1 0 0,0-3 0,-2 1 0,0-3 0,-1 0 0,2 0 0,-2 1 0,4 5 0,-3-4 0,4 5 0,-3-6 0,0 5 0,0-4 0,-2 1 0,1-3 0,-2-1 0,1 0 0,-1 0 0,1 0 0,-1 0 0,1 0 0,0 2 0,0-2 0,1 3 0,0-1 0,-1 1 0,2 2 0,0 0 0,3 6 0,0-1 0,0 1 0,2-2 0,-2 0 0,0-3 0,-1 1 0,-2-4 0,0-1 0,-2-2 0,0 0 0,-2-1 0,0 3 0,0-1 0,2 3 0,0-2 0,2 0 0,-2 0 0,2 1 0,0 1 0,-1-1 0,1 0 0,-2 1 0,1-3 0,0 2 0,-1-2 0,1 0 0,-1-1 0,0 1 0,1 0 0,-1 0 0,0 1 0,2 0 0,-2 1 0,3 0 0,-4-1 0,2 1 0,-1-4 0,-1 2 0,2-2 0,-2 0 0,-11 1 0,5-3 0,-13 0 0,10-2 0,-3 0 0,0 0 0,0 0 0,-2-1 0,0 0 0,0 0 0,-2 1 0,2 0 0,-2 0 0,0 0 0,1 0 0,0 0 0,-1 0 0,1 0 0,-1 0 0,2 0 0,0 0 0,2 0 0,0 0 0,0 0 0,1 0 0,-1 0 0,4 0 0,-2 0 0,1 0 0,-1 0 0,-2 0 0,1 0 0,-1 0 0,2 0 0,0 0 0,-2 0 0,1 0 0,-1 0 0,2 0 0,-1 0 0,1 0 0,0 0 0,0 0 0,-2 0 0,1 0 0,-1 0 0,0 1 0,1 0 0,0 0 0,0 0 0,1-1 0,0 2 0,-1-1 0,-1-1 0,3 1 0,-4-1 0,4 2 0,-3-2 0,0 3 0,1-3 0,-2 1 0,2-1 0,-3 2 0,4-2 0,-2 1 0,1-1 0,1 0 0,0 0 0,-2 2 0,1-2 0,-2 1 0,2-1 0,-3 0 0,2 2 0,0-2 0,0 1 0,1-1 0,-1 0 0,3 0 0,-2 0 0,2 0 0,-2 0 0,1 1 0,0 0 0,0 0 0,-2-1 0,1 0 0,-1 0 0,0 1 0,0 0 0,-2 0 0,0-1 0,0 0 0,0 1 0,0 0 0,0 0 0,0-1 0,0 0 0,0 0 0,0 0 0,0 0 0,0 0 0,0 0 0,-2 0 0,1 0 0,-2 0 0,2 0 0,-3 0 0,2 0 0,-2 0 0,0 0 0,1 0 0,0 0 0,0 0 0,-1 0 0,2 0 0,-2 0 0,2 0 0,-2 0 0,1 0 0,0 0 0,2 0 0,-1 0 0,2-1 0,0 0 0,0 0 0,2 1 0,0 0 0,2-1 0,1 0 0,-1 0 0,1 1 0,0 0 0,-1 0 0,1 0 0,1-1 0,-2 1 0,1-1 0,-1-1 0,-1 2 0,2-1 0,0 0 0,1 0 0,-2 0 0,3 0 0,-2 1 0,2-1 0,0-1 0,0 2 0,0-1 0,0 0 0,0 1 0,-1-3 0,1 3 0,0-1 0,-1 0 0,1 1 0,0-3 0,-1 3 0,2-1 0,-2 0 0,1 1 0,0-2 0,-1 1 0,3-1 0,-3 0 0,0 1 0,3-1 0,-4-2 0,5 2 0,6-6 0,-1 5 0,8-4 0,-7 6 0,0-1 0,1-2 0,-1 1 0,1-2 0,-1 1 0,5-5 0,-2 3 0,6-6 0,-4 4 0,3-4 0,-1 2 0,0 0 0,0 1 0,-3 3 0,1-1 0,-2 2 0,1 0 0,-1-1 0,-1 1 0,4-2 0,-2 1 0,4-4 0,-1 3 0,0-3 0,2-1 0,-4 1 0,2 0 0,-1-1 0,-3 2 0,2-2 0,-3 1 0,1-1 0,1 1 0,0-2 0,-1 2 0,2-2 0,-1 3 0,0-2 0,0 4 0,-2-1 0,0 2 0,0 0 0,-1 1 0,0 0 0,0-2 0,0 2 0,2-3 0,-1-1 0,2 0 0,0-4 0,2 1 0,-1-3 0,3-2 0,-2 1 0,2-1 0,-3 1 0,6-8 0,-4 4 0,7-8 0,-5 4 0,2 1 0,1-4 0,-1 2 0,-2 2 0,0 0 0,-3 6 0,0-1 0,-2 4 0,-2 0 0,-1 3 0,-1 3 0,-1 1 0,0 1 0,0-1 0,2-3 0,1-3 0,3-1 0,-3 1 0,4-3 0,-3 4 0,3-3 0,-2 1 0,0 3 0,-3 1 0,-1 4 0,0 0 0,-1 3 0,0-2 0,1 1 0,-1-2 0,1 2 0,-2-2 0,1 0 0,-1 1 0,2-2 0,-1 2 0,0 1 0,0-1 0,0 1 0,0-2 0,0 2 0,0-3 0,1 3 0,-2-1 0,3 0 0,-2 1 0,0 1 0,1-2 0,-1 1 0,1 0 0,0 0 0,-1-1 0,2 1 0,-2-1 0,0 0 0,0 1 0,0 0 0,3 12 0,-2-3 0,2 11 0,-3-7 0,-1 1 0,1-3 0,0 0 0,-1-1 0,2 2 0,-1-3 0,2 3 0,-2-1 0,1-1 0,0 4 0,-1-3 0,3 5 0,-3-2 0,3 2 0,-2 0 0,1 2 0,1 2 0,-1 1 0,2 1 0,-1-2 0,1 0 0,-1 0 0,1-1 0,-1-1 0,0-2 0,-1-2 0,1 0 0,1-2 0,-1 1 0,1 1 0,0-1 0,1 3 0,0-1 0,1 3 0,-2-1 0,2 1 0,-2 0 0,0-2 0,-1 2 0,-1-2 0,1 0 0,-2 0 0,1 0 0,0 0 0,-1 0 0,1 0 0,0 0 0,1 0 0,0 0 0,0 0 0,0-2 0,-1 0 0,1-2 0,-1 0 0,1 0 0,1 1 0,-1-1 0,1 2 0,-1-1 0,1 3 0,-1-2 0,4 3 0,-4-1 0,1 1 0,-1-3 0,0 0 0,-2-2 0,0-1 0,-1-1 0,-1-2 0,1 1 0,0 0 0,0 0 0,0 2 0,0-1 0,0 3 0,-1-2 0,1 3 0,0-1 0,0-1 0,0-1 0,0-1 0,1-1 0,-2 0 0,1-1 0,0 0 0,1 2 0,-1-2 0,1 3 0,-2-3 0,1 1 0,0 1 0,0-2 0,0 0 0,1 0 0,-23-2 0,7 1 0,-16-3 0,3 0 0,11 0 0,-10 0 0,7 0 0,-4 0 0,0-1 0,0 0 0,3 0 0,-1-1 0,3 2 0,0-2 0,1 2 0,0 0 0,2 0 0,-3 0 0,4 0 0,-4 0 0,4 0 0,-4 0 0,2 0 0,-3 0 0,1 0 0,2 0 0,-2 0 0,2 0 0,0 2 0,0-1 0,0 1 0,1 1 0,-1-2 0,2 1 0,-1 1 0,0-1 0,-1-1 0,2 2 0,0-3 0,-2 3 0,2-1 0,-2 0 0,2 0 0,0 0 0,2 1 0,-2 0 0,3-2 0,-1 2 0,1-2 0,0 1 0,-3 1 0,2-3 0,0 2 0,-2-1 0,3 0 0,-1-1 0,4 0 0,-2 0 0,2 0 0,0 0 0,1 0 0,0 1 0,0-1 0,0 1 0,-2-1 0,2 0 0,-3 0 0,1 2 0,-1-2 0,1 1 0,0-1 0,2 0 0,0 0 0,-1 1 0,1-1 0,-1 1 0,2-1 0,-2 0 0,16-12 0,-7 7 0,15-12 0,-10 10 0,3-4 0,-2 1 0,4-2 0,1-3 0,0-4 0,2-3 0,0-3 0,1 0 0,-1 0 0,-2 3 0,2 0 0,-3 3 0,3-2 0,-3 2 0,0 4 0,-3 0 0,-1 3 0,0 1 0,-1-1 0,1 2 0,-1-2 0,1 1 0,-1-1 0,2-2 0,0 1 0,0 0 0,-2-1 0,1 1 0,-2-3 0,2 1 0,0-3 0,3-2 0,-2 2 0,0 0 0,-3 8 0,-3 1 0,0 3 0,0 1 0,-2 1 0,0-1 0,1 1 0,-1-2 0,0 0 0,1 0 0,0-1 0,-1 0 0,2 1 0,-1 1 0,0 1 0,1-1 0,-2 18 0,-1-8 0,-2 17 0,-2-11 0,0 9 0,1-6 0,-1 8 0,3-5 0,-3 4 0,2 0 0,0-1 0,-1-1 0,2-1 0,-3-1 0,1-1 0,-1 0 0,0-2 0,0 2 0,0-4 0,-1 2 0,1-2 0,0 0 0,0 0 0,0-2 0,0 2 0,1-3 0,0 1 0,0-4 0,1 2 0,-1-4 0,2 3 0,-1-3 0,1 1 0,0 2 0,0-3 0,0 2 0,3-1 0,-1-1 0,3 1 0,0-2 0,1 0 0,2 1 0,-2-1 0,4 0 0,-1-1 0,3 1 0,-2 0 0,2 0 0,2-1 0,-2-1 0,2-1 0,-2 0 0,-2 0 0,0 0 0,-2 0 0,-1 0 0,1 0 0,-2 0 0,1-1 0,-1-1 0,2-2 0,-3 2 0,2-3 0,-2 2 0,0-1 0,-2 2 0,2-2 0,-2 2 0,0-4 0,-1 1 0,-2-1 0,0 0 0,0 0 0,0-1 0,-1-3 0,-1 1 0,-1-2 0,0-2 0,0-1 0,-2-2 0,2 0 0,-2-1 0,2 3 0,-2 0 0,2 4 0,-1 0 0,2 2 0,0 1 0,1 0 0,-1 4 0,0-3 0,-1 2 0,1-2 0,-3 2 0,2 1 0,-1 14 0,2-7 0,1 12 0,2-9 0,1 1 0,1 1 0,-1 1 0,1 0 0,0 2 0,0 0 0,2 0 0,-2-2 0,1 2 0,0-4 0,-1 1 0,1-3 0,0-1 0,-2 0 0,3 0 0,-2-1 0,2-1 0,-1-2 0,2 0 0,-1-2 0,-1-3 0,1-1 0,-3-4 0,1-1 0,0 0 0,0-2 0,0 0 0,0 0 0,0-2 0,1-4 0,-3 0 0,1-2 0,0-3 0,-2 0 0,2-5 0,-2 6 0,0-5 0,0 7 0,0-6 0,0-2 0,0 9 0,0-2 0,0 11 0,0 3 0,0 2 0,0 0 0,0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20:36:53.26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24575,'11'6'0,"-2"0"0,-7-4 0,1 1 0,1 2 0,0-2 0,2 2 0,-3-2 0,1 1 0,0-1 0,-1 1 0,1 0 0,-1 0 0,1 0 0,-1 0 0,2-1 0,-1 1 0,0-2 0,0 2 0,-1 0 0,1-1 0,0 2 0,-1-1 0,1-1 0,-1 1 0,2 0 0,-2-1 0,1 2 0,-1-2 0,1 2 0,-1-1 0,1 0 0,-2 1 0,3-2 0,-3 1 0,2 0 0,0 0 0,-1 0 0,1 1 0,-1-2 0,0 2 0,0-1 0,0 0 0,1 1 0,-1-2 0,0 2 0,0-1 0,0 2 0,0-2 0,0 0 0,0 0 0,1 1 0,-2-2 0,3 3 0,-3-3 0,2 2 0,-1-1 0,-1 0 0,3 1 0,-3-1 0,1 0 0,0 0 0,0 0 0,1 0 0,-1 1 0,1-1 0,-2 1 0,2-1 0,0 0 0,-1 0 0,2 0 0,-3 0 0,1 0 0,1 1 0,-2-1 0,2 1 0,-1-2 0,1 2 0,-1-2 0,0 2 0,0 0 0,0-1 0,0 1 0,0-2 0,0 2 0,0-1 0,-1 1 0,1-1 0,0 1 0,1-1 0,-1 0 0,0 0 0,0 1 0,0-1 0,1 1 0,-1-2 0,1 2 0,-1-1 0,1 0 0,-1 0 0,0 1 0,0-2 0,0 3 0,0-3 0,0 2 0,1-1 0,-1 0 0,1 1 0,-2-2 0,3 2 0,-3-1 0,2 0 0,0 1 0,-1-1 0,1 1 0,-2-1 0,1 0 0,1 1 0,-1-1 0,1 0 0,-1 0 0,-1 0 0,3 1 0,-2-1 0,1 0 0,0 0 0,-1-1 0,0 2 0,0-1 0,0 1 0,0-1 0,0 1 0,-1-1 0,2 1 0,-2-1 0,0 1 0,0-1 0,2 1 0,-2-1 0,1 0 0,0 1 0,-1-1 0,1 2 0,-1-1 0,0-1 0,1 1 0,-1 1 0,0-2 0,1 3 0,-1-4 0,0 3 0,1-1 0,-1-1 0,0 1 0,1-1 0,-1 1 0,0-1 0,1 2 0,0-2 0,-1 2 0,1-2 0,-2 0 0,2 1 0,0-1 0,-1 1 0,0-1 0,0 1 0,1 0 0,-1-1 0,0 1 0,1 1 0,-2-2 0,1 2 0,0-2 0,0 2 0,-1-1 0,2 0 0,-2 1 0,2-1 0,-2 1 0,2-2 0,-2 3 0,1-4 0,0 2 0,0 0 0,-1 0 0,2 0 0,-2 0 0,2 0 0,-1 0 0,1 0 0,-2 2 0,1-2 0,0 2 0,0-1 0,1 0 0,-1 0 0,1-1 0,-2 0 0,1 0 0,1 1 0,-2-2 0,3 2 0,-2-1 0,0 0 0,1 0 0,-2-1 0,2 2 0,-1-1 0,1 0 0,-2 0 0,1-1 0,0 2 0,0-1 0,0 1 0,0-1 0,0 1 0,0 4 0,1 5 0,5 14 0,-2 0 0,9 16 0,-3-2 0,-2-15 0,-4-4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D6F6E-F2D4-B94B-8543-0E69B824637D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7D635-5CD8-E648-9541-D426322563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196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47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909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0171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¿Son necesarias las etiquetas?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3580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Juegos de rol de cuestiones domésticas, embellecimiento y faltó crianza: las muñecas</a:t>
            </a:r>
          </a:p>
          <a:p>
            <a:r>
              <a:rPr lang="es-CL" dirty="0"/>
              <a:t>Robótica, lego, construcción, magia, deportes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412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974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186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7D635-5CD8-E648-9541-D42632256385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979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869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265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97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175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385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244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745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934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32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718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603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D1A7B-0EE4-6B45-B25B-5DDABA459A82}" type="datetimeFigureOut">
              <a:rPr lang="es-CL" smtClean="0"/>
              <a:t>10-08-22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50A8-1947-DB46-A0A5-3163027DECC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9552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hp?hl=e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80.png"/><Relationship Id="rId18" Type="http://schemas.openxmlformats.org/officeDocument/2006/relationships/customXml" Target="../ink/ink6.xml"/><Relationship Id="rId3" Type="http://schemas.openxmlformats.org/officeDocument/2006/relationships/diagramData" Target="../diagrams/data1.xml"/><Relationship Id="rId21" Type="http://schemas.openxmlformats.org/officeDocument/2006/relationships/image" Target="../media/image320.png"/><Relationship Id="rId7" Type="http://schemas.microsoft.com/office/2007/relationships/diagramDrawing" Target="../diagrams/drawing1.xml"/><Relationship Id="rId12" Type="http://schemas.openxmlformats.org/officeDocument/2006/relationships/customXml" Target="../ink/ink3.xml"/><Relationship Id="rId17" Type="http://schemas.openxmlformats.org/officeDocument/2006/relationships/image" Target="../media/image300.png"/><Relationship Id="rId25" Type="http://schemas.openxmlformats.org/officeDocument/2006/relationships/image" Target="../media/image340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0.png"/><Relationship Id="rId24" Type="http://schemas.openxmlformats.org/officeDocument/2006/relationships/customXml" Target="../ink/ink9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90.png"/><Relationship Id="rId23" Type="http://schemas.openxmlformats.org/officeDocument/2006/relationships/image" Target="../media/image330.png"/><Relationship Id="rId10" Type="http://schemas.openxmlformats.org/officeDocument/2006/relationships/customXml" Target="../ink/ink2.xml"/><Relationship Id="rId19" Type="http://schemas.openxmlformats.org/officeDocument/2006/relationships/image" Target="../media/image3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0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BEA31-5448-AF47-BD39-433759C7C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008" y="3212788"/>
            <a:ext cx="10561983" cy="13340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CL" dirty="0">
                <a:latin typeface="Roboto Condensed" panose="02000000000000000000" pitchFamily="2" charset="0"/>
                <a:ea typeface="Roboto Condensed" panose="02000000000000000000" pitchFamily="2" charset="0"/>
                <a:cs typeface="Futura Medium" panose="020B0602020204020303" pitchFamily="34" charset="-79"/>
              </a:rPr>
              <a:t>DIVERSIDAD,  DISIDENCIA</a:t>
            </a:r>
            <a:br>
              <a:rPr lang="es-CL" dirty="0">
                <a:latin typeface="Roboto Condensed" panose="02000000000000000000" pitchFamily="2" charset="0"/>
                <a:ea typeface="Roboto Condensed" panose="02000000000000000000" pitchFamily="2" charset="0"/>
                <a:cs typeface="Futura Medium" panose="020B0602020204020303" pitchFamily="34" charset="-79"/>
              </a:rPr>
            </a:br>
            <a:r>
              <a:rPr lang="es-CL" dirty="0">
                <a:latin typeface="Roboto Condensed" panose="02000000000000000000" pitchFamily="2" charset="0"/>
                <a:ea typeface="Roboto Condensed" panose="02000000000000000000" pitchFamily="2" charset="0"/>
                <a:cs typeface="Futura Medium" panose="020B0602020204020303" pitchFamily="34" charset="-79"/>
              </a:rPr>
              <a:t>Y FEMINISMOS</a:t>
            </a:r>
          </a:p>
        </p:txBody>
      </p:sp>
    </p:spTree>
    <p:extLst>
      <p:ext uri="{BB962C8B-B14F-4D97-AF65-F5344CB8AC3E}">
        <p14:creationId xmlns:p14="http://schemas.microsoft.com/office/powerpoint/2010/main" val="233765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7749F53-6E82-A248-8ECD-6E25EF0B7FC4}"/>
              </a:ext>
            </a:extLst>
          </p:cNvPr>
          <p:cNvSpPr/>
          <p:nvPr/>
        </p:nvSpPr>
        <p:spPr>
          <a:xfrm>
            <a:off x="5379521" y="0"/>
            <a:ext cx="694706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B0010A-17EA-4E4E-B091-D21AB093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368" y="269313"/>
            <a:ext cx="10515600" cy="1325563"/>
          </a:xfrm>
        </p:spPr>
        <p:txBody>
          <a:bodyPr/>
          <a:lstStyle/>
          <a:p>
            <a:pPr algn="ctr"/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Binarismo d</a:t>
            </a:r>
            <a:r>
              <a:rPr lang="es-CL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 género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CFE2EC-A74D-A349-9A41-951735D54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794" y="1825622"/>
            <a:ext cx="3871586" cy="476306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MUJERES 							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Cromosomas XX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Vulva abierta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Estrógeno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Tetas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Atraídas a los hombres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Femeninas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Emocionales 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Intuitivas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Sumisas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Recatadas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Pasivas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Pacíficas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Coquetas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Amorosas</a:t>
            </a:r>
          </a:p>
          <a:p>
            <a:pPr marL="0" indent="0">
              <a:buNone/>
            </a:pPr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Maternales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A1A103-20FC-2A44-9314-2D0F8AEB89AD}"/>
              </a:ext>
            </a:extLst>
          </p:cNvPr>
          <p:cNvSpPr txBox="1"/>
          <p:nvPr/>
        </p:nvSpPr>
        <p:spPr>
          <a:xfrm>
            <a:off x="6200384" y="1690688"/>
            <a:ext cx="34571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HOMBRES</a:t>
            </a:r>
          </a:p>
          <a:p>
            <a:endParaRPr lang="es-CL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Cromosomas XY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Pene con uretra en el glande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Testosterona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Barba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Atraídos a las mujeres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Masculinos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Racionales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Fuertes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Prácticos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Proveedores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Agresivos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Competitivos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Capaces de asumir riesgos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Dominantes sobre las mujeres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Orientados al poder</a:t>
            </a:r>
          </a:p>
          <a:p>
            <a:r>
              <a:rPr lang="es-CL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Valientes</a:t>
            </a:r>
          </a:p>
        </p:txBody>
      </p:sp>
    </p:spTree>
    <p:extLst>
      <p:ext uri="{BB962C8B-B14F-4D97-AF65-F5344CB8AC3E}">
        <p14:creationId xmlns:p14="http://schemas.microsoft.com/office/powerpoint/2010/main" val="224903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7BC25-4A3E-1846-9B61-27CD9946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7" y="6730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¿QUÉ SIGNIFICA SER MUJER?</a:t>
            </a:r>
            <a:br>
              <a:rPr lang="es-CL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es-C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659DAB-F651-414D-B3C5-7F3D65CE7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7" y="1998662"/>
            <a:ext cx="5043824" cy="16589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CL" sz="2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“No se nace mujer, se llega a serlo”        Simone de Beauvoir</a:t>
            </a:r>
          </a:p>
          <a:p>
            <a:pPr marL="0" indent="0">
              <a:buNone/>
            </a:pPr>
            <a:endParaRPr lang="es-C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012BEC-AAB6-AF42-B258-845FCF80EB91}"/>
              </a:ext>
            </a:extLst>
          </p:cNvPr>
          <p:cNvSpPr txBox="1"/>
          <p:nvPr/>
        </p:nvSpPr>
        <p:spPr>
          <a:xfrm>
            <a:off x="1371599" y="4178479"/>
            <a:ext cx="92271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Género y sexo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L" sz="3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Esencialismo de género y constructivismo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0EA3FE-7261-024F-90CE-E538BC01141B}"/>
              </a:ext>
            </a:extLst>
          </p:cNvPr>
          <p:cNvSpPr txBox="1"/>
          <p:nvPr/>
        </p:nvSpPr>
        <p:spPr>
          <a:xfrm>
            <a:off x="6580911" y="1998662"/>
            <a:ext cx="50438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L" sz="2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“Las lesbianas no son mujeres”	</a:t>
            </a:r>
          </a:p>
          <a:p>
            <a:pPr>
              <a:lnSpc>
                <a:spcPct val="150000"/>
              </a:lnSpc>
            </a:pPr>
            <a:r>
              <a:rPr lang="es-CL" sz="2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Monique Wittig</a:t>
            </a:r>
          </a:p>
        </p:txBody>
      </p:sp>
    </p:spTree>
    <p:extLst>
      <p:ext uri="{BB962C8B-B14F-4D97-AF65-F5344CB8AC3E}">
        <p14:creationId xmlns:p14="http://schemas.microsoft.com/office/powerpoint/2010/main" val="148794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FA83DE4-177A-5F41-B61C-284E2DEEB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78"/>
            <a:ext cx="5380329" cy="68611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9A1BEC-C31C-FA4C-BA4B-8D16F9CEF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181" y="3148731"/>
            <a:ext cx="7165109" cy="37092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B5DD915-DED6-3F41-AFF9-B291969A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323" y="0"/>
            <a:ext cx="5033677" cy="31992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49C4A31-A296-EC44-9587-D9ECBF9A7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126" y="0"/>
            <a:ext cx="2482197" cy="25428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244CBF6-68D6-A942-B83A-9D304C361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459" y="2542886"/>
            <a:ext cx="3836558" cy="43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31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577D09-C358-4849-8630-5D24723A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67322"/>
            <a:ext cx="2950092" cy="23879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DF1BEA-FE85-2F4F-9495-B7BA26AC6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660" y="4405745"/>
            <a:ext cx="3774340" cy="24522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D96E6A-6B31-9C47-98DB-041F0DF83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5056"/>
            <a:ext cx="4181186" cy="26728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81B020-CA35-9247-A2BA-45A363219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205" y="0"/>
            <a:ext cx="4211796" cy="44055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024976-54FF-684F-84C9-0F6BE07AA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771900" cy="203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7FD43F8-0CF3-AE48-8C08-2076F8B79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900" y="4798"/>
            <a:ext cx="4238916" cy="41603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5AA2C2-ED5E-2443-9ADC-95EBEFC4EF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091" y="4105394"/>
            <a:ext cx="2300782" cy="27842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7D1E481-D50C-E14C-9784-F5818679F7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0873" y="3768436"/>
            <a:ext cx="3197398" cy="31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6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6C47FD-DF6B-BB4C-8BC7-F351EB12F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49" y="582168"/>
            <a:ext cx="10388701" cy="5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7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5FC093-4255-9F4B-A1AB-134445D4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971550"/>
            <a:ext cx="110871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9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211E0D12-45A4-994C-A5DF-B2DBEE4E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659" y="312065"/>
            <a:ext cx="9808290" cy="42151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AE3A89A-2708-2C42-9DC5-C535BBA2DA6B}"/>
              </a:ext>
            </a:extLst>
          </p:cNvPr>
          <p:cNvSpPr txBox="1"/>
          <p:nvPr/>
        </p:nvSpPr>
        <p:spPr>
          <a:xfrm flipH="1">
            <a:off x="9336955" y="5193385"/>
            <a:ext cx="1963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Roboto Condensed" panose="02000000000000000000" pitchFamily="2" charset="0"/>
                <a:ea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FAMILIA FELIZ</a:t>
            </a:r>
            <a:endParaRPr lang="es-CL" sz="2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86D05B-805C-0E47-81CA-A674E024D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98" y="3840835"/>
            <a:ext cx="651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ubilación con 15 años de aportes exigen obreros de construcción civil">
            <a:extLst>
              <a:ext uri="{FF2B5EF4-FFF2-40B4-BE49-F238E27FC236}">
                <a16:creationId xmlns:a16="http://schemas.microsoft.com/office/drawing/2014/main" id="{16957F6C-FB91-304C-8557-6395835A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92328" cy="25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14FA08-DDB7-0C4F-8FD8-779FC53A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41" y="325739"/>
            <a:ext cx="5818359" cy="34426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6BFFB8-E7EC-D343-B89F-6260350A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8436"/>
            <a:ext cx="12192000" cy="31581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95B7DB-1153-984D-B626-6A5738ECF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328" y="1"/>
            <a:ext cx="3081313" cy="37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86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785911-6CB4-FD49-B6B3-1E0A89A8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105" y="658876"/>
            <a:ext cx="8936313" cy="55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6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studiantes-inspirados-en-Pedro-Lemebel-hacen-performances-contra-la-homophobia-foto-alejandro-olivares">
            <a:extLst>
              <a:ext uri="{FF2B5EF4-FFF2-40B4-BE49-F238E27FC236}">
                <a16:creationId xmlns:a16="http://schemas.microsoft.com/office/drawing/2014/main" id="{1FF65816-8384-174B-9CF1-2770F2B1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098550"/>
            <a:ext cx="69850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4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BEA31-5448-AF47-BD39-433759C7C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1548" y="355404"/>
            <a:ext cx="4690532" cy="1334052"/>
          </a:xfrm>
        </p:spPr>
        <p:txBody>
          <a:bodyPr>
            <a:noAutofit/>
          </a:bodyPr>
          <a:lstStyle/>
          <a:p>
            <a:r>
              <a:rPr lang="es-CL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LGBTQ+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B2CC86-44D7-064F-A65E-A02BF2ED5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902" y="2280502"/>
            <a:ext cx="2004164" cy="4684734"/>
          </a:xfrm>
        </p:spPr>
        <p:txBody>
          <a:bodyPr numCol="1">
            <a:normAutofit fontScale="40000" lnSpcReduction="20000"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6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lesbianas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6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gays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6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bisexuales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6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transgénero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6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queer / cuir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CL" sz="6000" dirty="0">
              <a:latin typeface="Roboto Condensed Light" panose="02000000000000000000" pitchFamily="2" charset="0"/>
              <a:ea typeface="Roboto Condensed Light" panose="02000000000000000000" pitchFamily="2" charset="0"/>
              <a:cs typeface="Futura Medium" panose="020B0602020204020303" pitchFamily="34" charset="-79"/>
              <a:sym typeface="Wingdings" pitchFamily="2" charset="2"/>
            </a:endParaRP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CL" sz="6000" dirty="0">
              <a:latin typeface="Roboto Condensed Light" panose="02000000000000000000" pitchFamily="2" charset="0"/>
              <a:ea typeface="Roboto Condensed Light" panose="02000000000000000000" pitchFamily="2" charset="0"/>
              <a:cs typeface="Futura Medium" panose="020B0602020204020303" pitchFamily="34" charset="-79"/>
              <a:sym typeface="Wingdings" pitchFamily="2" charset="2"/>
            </a:endParaRP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CL" dirty="0"/>
          </a:p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58C9FB-7D59-9143-835E-3EEEDB034B39}"/>
              </a:ext>
            </a:extLst>
          </p:cNvPr>
          <p:cNvSpPr txBox="1"/>
          <p:nvPr/>
        </p:nvSpPr>
        <p:spPr>
          <a:xfrm>
            <a:off x="6447424" y="2280502"/>
            <a:ext cx="2668044" cy="399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intersexuales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poliamorosos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asexuales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kink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  <a:sym typeface="Wingdings" pitchFamily="2" charset="2"/>
              </a:rPr>
              <a:t>otros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CL" sz="800" dirty="0">
              <a:latin typeface="Futura Medium" panose="020B0602020204020303" pitchFamily="34" charset="-79"/>
              <a:cs typeface="Futura Medium" panose="020B0602020204020303" pitchFamily="34" charset="-79"/>
              <a:sym typeface="Wingdings" pitchFamily="2" charset="2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C1378BB-4BD1-6D47-AB38-0F7949927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5267" y="-837438"/>
            <a:ext cx="6492656" cy="66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3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523E661-F177-C14D-9EC6-37AFF6B915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580280"/>
              </p:ext>
            </p:extLst>
          </p:nvPr>
        </p:nvGraphicFramePr>
        <p:xfrm>
          <a:off x="838200" y="963386"/>
          <a:ext cx="10755086" cy="5213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CFE19A3-094D-9142-BBB4-31285E52EF9D}"/>
              </a:ext>
            </a:extLst>
          </p:cNvPr>
          <p:cNvSpPr txBox="1"/>
          <p:nvPr/>
        </p:nvSpPr>
        <p:spPr>
          <a:xfrm>
            <a:off x="709472" y="1204500"/>
            <a:ext cx="35992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rgbClr val="EC025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interseccionalidad</a:t>
            </a:r>
            <a:endParaRPr lang="es-CL" sz="2800" dirty="0">
              <a:solidFill>
                <a:srgbClr val="EC025E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" name="Entrada de lápiz 46">
                <a:extLst>
                  <a:ext uri="{FF2B5EF4-FFF2-40B4-BE49-F238E27FC236}">
                    <a16:creationId xmlns:a16="http://schemas.microsoft.com/office/drawing/2014/main" id="{D6E1FF78-1BBB-6C48-A2C1-EE5DCF91ACC1}"/>
                  </a:ext>
                </a:extLst>
              </p14:cNvPr>
              <p14:cNvContentPartPr/>
              <p14:nvPr/>
            </p14:nvContentPartPr>
            <p14:xfrm>
              <a:off x="5854665" y="3477130"/>
              <a:ext cx="721800" cy="678240"/>
            </p14:xfrm>
          </p:contentPart>
        </mc:Choice>
        <mc:Fallback xmlns="">
          <p:pic>
            <p:nvPicPr>
              <p:cNvPr id="47" name="Entrada de lápiz 46">
                <a:extLst>
                  <a:ext uri="{FF2B5EF4-FFF2-40B4-BE49-F238E27FC236}">
                    <a16:creationId xmlns:a16="http://schemas.microsoft.com/office/drawing/2014/main" id="{D6E1FF78-1BBB-6C48-A2C1-EE5DCF91AC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45665" y="3468130"/>
                <a:ext cx="739440" cy="69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F0D8A56F-B4E6-0243-88ED-D5ADFD71D653}"/>
                  </a:ext>
                </a:extLst>
              </p14:cNvPr>
              <p14:cNvContentPartPr/>
              <p14:nvPr/>
            </p14:nvContentPartPr>
            <p14:xfrm>
              <a:off x="6056625" y="3556330"/>
              <a:ext cx="180360" cy="349560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F0D8A56F-B4E6-0243-88ED-D5ADFD71D6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47625" y="3547330"/>
                <a:ext cx="1980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6B7D9668-166F-1A49-B6BC-85543F73D231}"/>
                  </a:ext>
                </a:extLst>
              </p14:cNvPr>
              <p14:cNvContentPartPr/>
              <p14:nvPr/>
            </p14:nvContentPartPr>
            <p14:xfrm>
              <a:off x="6006585" y="3649930"/>
              <a:ext cx="104400" cy="193680"/>
            </p14:xfrm>
          </p:contentPart>
        </mc:Choice>
        <mc:Fallback xmlns=""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6B7D9668-166F-1A49-B6BC-85543F73D23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97945" y="3641290"/>
                <a:ext cx="12204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8CA913C5-A41A-C149-8861-41AB55F44764}"/>
                  </a:ext>
                </a:extLst>
              </p14:cNvPr>
              <p14:cNvContentPartPr/>
              <p14:nvPr/>
            </p14:nvContentPartPr>
            <p14:xfrm>
              <a:off x="5882025" y="3503770"/>
              <a:ext cx="665280" cy="63468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8CA913C5-A41A-C149-8861-41AB55F4476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64385" y="3485770"/>
                <a:ext cx="7009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4EA6D7A4-3DF0-734B-A644-EF174CE3C3FE}"/>
                  </a:ext>
                </a:extLst>
              </p14:cNvPr>
              <p14:cNvContentPartPr/>
              <p14:nvPr/>
            </p14:nvContentPartPr>
            <p14:xfrm>
              <a:off x="5860065" y="3492970"/>
              <a:ext cx="702000" cy="656640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4EA6D7A4-3DF0-734B-A644-EF174CE3C3F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42065" y="3474970"/>
                <a:ext cx="73764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E64714EC-A3B0-D949-A997-56BB49870E23}"/>
                  </a:ext>
                </a:extLst>
              </p14:cNvPr>
              <p14:cNvContentPartPr/>
              <p14:nvPr/>
            </p14:nvContentPartPr>
            <p14:xfrm>
              <a:off x="6218985" y="3496570"/>
              <a:ext cx="170640" cy="223560"/>
            </p14:xfrm>
          </p:contentPart>
        </mc:Choice>
        <mc:Fallback xmlns=""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E64714EC-A3B0-D949-A997-56BB49870E2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01345" y="3478570"/>
                <a:ext cx="2062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Entrada de lápiz 52">
                <a:extLst>
                  <a:ext uri="{FF2B5EF4-FFF2-40B4-BE49-F238E27FC236}">
                    <a16:creationId xmlns:a16="http://schemas.microsoft.com/office/drawing/2014/main" id="{350244A7-6078-CC42-8032-8BF41148695D}"/>
                  </a:ext>
                </a:extLst>
              </p14:cNvPr>
              <p14:cNvContentPartPr/>
              <p14:nvPr/>
            </p14:nvContentPartPr>
            <p14:xfrm>
              <a:off x="6228705" y="3476050"/>
              <a:ext cx="339480" cy="617040"/>
            </p14:xfrm>
          </p:contentPart>
        </mc:Choice>
        <mc:Fallback xmlns="">
          <p:pic>
            <p:nvPicPr>
              <p:cNvPr id="53" name="Entrada de lápiz 52">
                <a:extLst>
                  <a:ext uri="{FF2B5EF4-FFF2-40B4-BE49-F238E27FC236}">
                    <a16:creationId xmlns:a16="http://schemas.microsoft.com/office/drawing/2014/main" id="{350244A7-6078-CC42-8032-8BF41148695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11065" y="3458050"/>
                <a:ext cx="375120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Entrada de lápiz 53">
                <a:extLst>
                  <a:ext uri="{FF2B5EF4-FFF2-40B4-BE49-F238E27FC236}">
                    <a16:creationId xmlns:a16="http://schemas.microsoft.com/office/drawing/2014/main" id="{36834E29-E355-F34D-92FA-F073318F2168}"/>
                  </a:ext>
                </a:extLst>
              </p14:cNvPr>
              <p14:cNvContentPartPr/>
              <p14:nvPr/>
            </p14:nvContentPartPr>
            <p14:xfrm>
              <a:off x="5913705" y="3566050"/>
              <a:ext cx="588960" cy="507960"/>
            </p14:xfrm>
          </p:contentPart>
        </mc:Choice>
        <mc:Fallback xmlns="">
          <p:pic>
            <p:nvPicPr>
              <p:cNvPr id="54" name="Entrada de lápiz 53">
                <a:extLst>
                  <a:ext uri="{FF2B5EF4-FFF2-40B4-BE49-F238E27FC236}">
                    <a16:creationId xmlns:a16="http://schemas.microsoft.com/office/drawing/2014/main" id="{36834E29-E355-F34D-92FA-F073318F21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8065" y="3530410"/>
                <a:ext cx="660600" cy="57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5" name="Entrada de lápiz 54">
                <a:extLst>
                  <a:ext uri="{FF2B5EF4-FFF2-40B4-BE49-F238E27FC236}">
                    <a16:creationId xmlns:a16="http://schemas.microsoft.com/office/drawing/2014/main" id="{DE7750AB-71F3-234D-A6B2-CBD98B5997FD}"/>
                  </a:ext>
                </a:extLst>
              </p14:cNvPr>
              <p14:cNvContentPartPr/>
              <p14:nvPr/>
            </p14:nvContentPartPr>
            <p14:xfrm>
              <a:off x="6218265" y="3525730"/>
              <a:ext cx="254520" cy="431280"/>
            </p14:xfrm>
          </p:contentPart>
        </mc:Choice>
        <mc:Fallback xmlns="">
          <p:pic>
            <p:nvPicPr>
              <p:cNvPr id="55" name="Entrada de lápiz 54">
                <a:extLst>
                  <a:ext uri="{FF2B5EF4-FFF2-40B4-BE49-F238E27FC236}">
                    <a16:creationId xmlns:a16="http://schemas.microsoft.com/office/drawing/2014/main" id="{DE7750AB-71F3-234D-A6B2-CBD98B5997F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82625" y="3489730"/>
                <a:ext cx="326160" cy="50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3380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4CCC36A-82CA-6E47-8D96-7BC6DC2AD0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33984D-BB74-F14D-BFF7-C9A180B2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01" y="35585"/>
            <a:ext cx="10730164" cy="42454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BE333E-1CBF-8C42-BE76-13254D3FF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" y="3186545"/>
            <a:ext cx="9381670" cy="36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3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BEA31-5448-AF47-BD39-433759C7C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008" y="3212788"/>
            <a:ext cx="10561983" cy="13340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CL" dirty="0">
                <a:latin typeface="Roboto Condensed" panose="02000000000000000000" pitchFamily="2" charset="0"/>
                <a:ea typeface="Roboto Condensed" panose="02000000000000000000" pitchFamily="2" charset="0"/>
                <a:cs typeface="Futura Medium" panose="020B0602020204020303" pitchFamily="34" charset="-79"/>
              </a:rPr>
              <a:t>DIVERSIDAD,  DISIDENCIA</a:t>
            </a:r>
            <a:br>
              <a:rPr lang="es-CL" dirty="0">
                <a:latin typeface="Roboto Condensed" panose="02000000000000000000" pitchFamily="2" charset="0"/>
                <a:ea typeface="Roboto Condensed" panose="02000000000000000000" pitchFamily="2" charset="0"/>
                <a:cs typeface="Futura Medium" panose="020B0602020204020303" pitchFamily="34" charset="-79"/>
              </a:rPr>
            </a:br>
            <a:r>
              <a:rPr lang="es-CL" dirty="0">
                <a:latin typeface="Roboto Condensed" panose="02000000000000000000" pitchFamily="2" charset="0"/>
                <a:ea typeface="Roboto Condensed" panose="02000000000000000000" pitchFamily="2" charset="0"/>
                <a:cs typeface="Futura Medium" panose="020B0602020204020303" pitchFamily="34" charset="-79"/>
              </a:rPr>
              <a:t>Y FEMINISMOS</a:t>
            </a:r>
          </a:p>
        </p:txBody>
      </p:sp>
    </p:spTree>
    <p:extLst>
      <p:ext uri="{BB962C8B-B14F-4D97-AF65-F5344CB8AC3E}">
        <p14:creationId xmlns:p14="http://schemas.microsoft.com/office/powerpoint/2010/main" val="4000103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4B2CC86-44D7-064F-A65E-A02BF2ED5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009" y="2524541"/>
            <a:ext cx="11151703" cy="4850296"/>
          </a:xfrm>
        </p:spPr>
        <p:txBody>
          <a:bodyPr>
            <a:normAutofit/>
          </a:bodyPr>
          <a:lstStyle/>
          <a:p>
            <a:pPr algn="l">
              <a:lnSpc>
                <a:spcPct val="200000"/>
              </a:lnSpc>
            </a:pPr>
            <a:endParaRPr lang="es-CL" sz="2000" dirty="0">
              <a:latin typeface="Futura Medium" panose="020B0602020204020303" pitchFamily="34" charset="-79"/>
              <a:cs typeface="Futura Medium" panose="020B0602020204020303" pitchFamily="34" charset="-79"/>
              <a:sym typeface="Wingdings" pitchFamily="2" charset="2"/>
            </a:endParaRP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1EE80-F05B-F949-ACBE-29410931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54" y="159031"/>
            <a:ext cx="10130492" cy="653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550A54-3A6C-BD4D-BF4E-A5B774FCB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362184" cy="4893227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s-ES" sz="3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</a:rPr>
              <a:t>sexo biológico</a:t>
            </a:r>
            <a:endParaRPr lang="es-CL" sz="3200" dirty="0">
              <a:latin typeface="Roboto Condensed Light" panose="02000000000000000000" pitchFamily="2" charset="0"/>
              <a:ea typeface="Roboto Condensed Light" panose="02000000000000000000" pitchFamily="2" charset="0"/>
              <a:cs typeface="Futura Medium" panose="020B0602020204020303" pitchFamily="34" charset="-79"/>
            </a:endParaRPr>
          </a:p>
          <a:p>
            <a:pPr lvl="0">
              <a:lnSpc>
                <a:spcPct val="200000"/>
              </a:lnSpc>
            </a:pPr>
            <a:r>
              <a:rPr lang="es-ES" sz="3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</a:rPr>
              <a:t>Identidad de género</a:t>
            </a:r>
          </a:p>
          <a:p>
            <a:pPr lvl="0">
              <a:lnSpc>
                <a:spcPct val="200000"/>
              </a:lnSpc>
            </a:pPr>
            <a:r>
              <a:rPr lang="es-ES" sz="3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</a:rPr>
              <a:t>expresión de género</a:t>
            </a:r>
            <a:endParaRPr lang="es-CL" sz="3200" dirty="0">
              <a:latin typeface="Roboto Condensed Light" panose="02000000000000000000" pitchFamily="2" charset="0"/>
              <a:ea typeface="Roboto Condensed Light" panose="02000000000000000000" pitchFamily="2" charset="0"/>
              <a:cs typeface="Futura Medium" panose="020B0602020204020303" pitchFamily="34" charset="-79"/>
            </a:endParaRPr>
          </a:p>
          <a:p>
            <a:pPr lvl="0">
              <a:lnSpc>
                <a:spcPct val="200000"/>
              </a:lnSpc>
            </a:pPr>
            <a:r>
              <a:rPr lang="es-ES" sz="3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Futura Medium" panose="020B0602020204020303" pitchFamily="34" charset="-79"/>
              </a:rPr>
              <a:t>orientación romántica y sexual</a:t>
            </a:r>
            <a:endParaRPr lang="es-CL" sz="3200" dirty="0">
              <a:latin typeface="Roboto Condensed Light" panose="02000000000000000000" pitchFamily="2" charset="0"/>
              <a:ea typeface="Roboto Condensed Light" panose="02000000000000000000" pitchFamily="2" charset="0"/>
              <a:cs typeface="Futura Medium" panose="020B0602020204020303" pitchFamily="34" charset="-79"/>
            </a:endParaRPr>
          </a:p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068E9B-06A6-1F40-BBEF-BDC3FF984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337"/>
            <a:ext cx="105156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6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C8DC2C7-6771-C548-AC75-530F0C4B6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796"/>
            <a:ext cx="7687423" cy="49984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860C6E-D74B-B94A-B823-A4567AE90C1B}"/>
              </a:ext>
            </a:extLst>
          </p:cNvPr>
          <p:cNvSpPr txBox="1"/>
          <p:nvPr/>
        </p:nvSpPr>
        <p:spPr>
          <a:xfrm>
            <a:off x="8430017" y="1336119"/>
            <a:ext cx="31941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C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Sexo biológico</a:t>
            </a:r>
          </a:p>
          <a:p>
            <a:pPr>
              <a:lnSpc>
                <a:spcPct val="200000"/>
              </a:lnSpc>
            </a:pPr>
            <a:r>
              <a:rPr lang="es-C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Identidad de género</a:t>
            </a:r>
          </a:p>
          <a:p>
            <a:pPr>
              <a:lnSpc>
                <a:spcPct val="200000"/>
              </a:lnSpc>
            </a:pPr>
            <a:r>
              <a:rPr lang="es-C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Expresión de género</a:t>
            </a:r>
          </a:p>
          <a:p>
            <a:pPr>
              <a:lnSpc>
                <a:spcPct val="200000"/>
              </a:lnSpc>
            </a:pPr>
            <a:r>
              <a:rPr lang="es-C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Orientación sexual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83744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D799FB8-F041-5746-BEFD-7486C2AF21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E006CE-E4A5-CD47-82E1-4DDAF5EFD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57" y="80963"/>
            <a:ext cx="9908087" cy="67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4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85BC8E-B929-2A4D-B94B-7F8B380C5A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414CB7-18BA-BD49-854A-72980B3A7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095"/>
            <a:ext cx="6248400" cy="4038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F1C8B6-FC77-6249-9067-4AAEF746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0"/>
            <a:ext cx="3873500" cy="4597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ABEFD0-D43C-304E-AB1A-8E8E9CBD2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100" y="-44450"/>
            <a:ext cx="3810000" cy="5092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5E211C-0075-EF4F-8724-B2B68756D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181" y="3429000"/>
            <a:ext cx="2930438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210242-946A-0A45-AE43-613408860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860" y="3273765"/>
            <a:ext cx="1259240" cy="36314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8051A6-C0DC-B441-BB46-8EB6DCF73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807" y="4209786"/>
            <a:ext cx="3048452" cy="26355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12CFFC7-8F61-7D40-92B9-FE3686FE9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052" y="3429000"/>
            <a:ext cx="3283444" cy="3416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7DA8A0-7331-A249-B3A8-F7BAAF2626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65" y="-41258"/>
            <a:ext cx="1883978" cy="24176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3184BE4-8462-3949-8570-3959F27DF6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7600" y="3213815"/>
            <a:ext cx="1651000" cy="36576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B799D8F-2796-6944-BDC8-89D4E26CC2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3001" y="3463832"/>
            <a:ext cx="2203463" cy="34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5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19BB86-36C6-D240-A467-BCD734C7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34" y="0"/>
            <a:ext cx="5956366" cy="68592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31C5AD-6FCB-9141-8F44-1B8CFF3E3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09" y="665018"/>
            <a:ext cx="6251452" cy="625145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19C71AE-9AD4-C74B-A6DE-40A62B1EFD83}"/>
              </a:ext>
            </a:extLst>
          </p:cNvPr>
          <p:cNvSpPr/>
          <p:nvPr/>
        </p:nvSpPr>
        <p:spPr>
          <a:xfrm>
            <a:off x="0" y="-22409"/>
            <a:ext cx="6243543" cy="748145"/>
          </a:xfrm>
          <a:prstGeom prst="rect">
            <a:avLst/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81E3D4-03C5-6445-98B2-7C75DBE2D975}"/>
              </a:ext>
            </a:extLst>
          </p:cNvPr>
          <p:cNvSpPr txBox="1"/>
          <p:nvPr/>
        </p:nvSpPr>
        <p:spPr>
          <a:xfrm>
            <a:off x="1148399" y="141798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¿Para qué tanta etiqueta?</a:t>
            </a:r>
          </a:p>
        </p:txBody>
      </p:sp>
    </p:spTree>
    <p:extLst>
      <p:ext uri="{BB962C8B-B14F-4D97-AF65-F5344CB8AC3E}">
        <p14:creationId xmlns:p14="http://schemas.microsoft.com/office/powerpoint/2010/main" val="297940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BFF75C-2F86-0245-9505-1BBAD8C8A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41504" cy="420890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1CA0F5-891B-9D43-85E7-369C08404858}"/>
              </a:ext>
            </a:extLst>
          </p:cNvPr>
          <p:cNvSpPr txBox="1"/>
          <p:nvPr/>
        </p:nvSpPr>
        <p:spPr>
          <a:xfrm>
            <a:off x="4114802" y="738792"/>
            <a:ext cx="3020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CAMIONAS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3DED8B-4FB7-DE46-BFC7-CF883942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058" y="2324100"/>
            <a:ext cx="4940300" cy="4152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5B04B-8F98-1A4A-B992-57939DE75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213" y="381000"/>
            <a:ext cx="4297709" cy="43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8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9F410E-0B7D-BF45-93FC-D34241E3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9" y="3142751"/>
            <a:ext cx="3542015" cy="24369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D6FDF0-DD90-7B4F-B238-70BBB2989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794" y="0"/>
            <a:ext cx="2488206" cy="34695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DD97D0-D8FC-F94A-80E2-64F1DBEFE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5" y="5288543"/>
            <a:ext cx="5922019" cy="16886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1AEE3C-3B78-054F-AD13-FD6D71B52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014" y="3469579"/>
            <a:ext cx="3165986" cy="338842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268F2ED-14A0-7F45-80F5-8F69DE8C4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294" y="-25547"/>
            <a:ext cx="2011500" cy="31533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1F3CBF7-8688-434D-AD05-3557986CD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019" y="2923583"/>
            <a:ext cx="3103995" cy="40280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C9D15EB-E6B6-B343-AE93-76A4E855E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603" y="-73586"/>
            <a:ext cx="2500809" cy="34695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C1EBFE0-E6EE-204A-9B1F-D6F5453C6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017" y="-73586"/>
            <a:ext cx="2321029" cy="346957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7CC58E1-C7F6-514A-B276-A2D79CA8C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5046" y="-1"/>
            <a:ext cx="2937248" cy="301495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1F217AF-D5B5-CF44-A743-CCD1D8F69A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6485" y="3088537"/>
            <a:ext cx="2427734" cy="24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080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2086</TotalTime>
  <Words>205</Words>
  <Application>Microsoft Macintosh PowerPoint</Application>
  <PresentationFormat>Panorámica</PresentationFormat>
  <Paragraphs>84</Paragraphs>
  <Slides>23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Futura Medium</vt:lpstr>
      <vt:lpstr>Roboto Condensed</vt:lpstr>
      <vt:lpstr>Roboto Condensed Light</vt:lpstr>
      <vt:lpstr>Tema de Office</vt:lpstr>
      <vt:lpstr>DIVERSIDAD,  DISIDENCIA Y FEMINISMOS</vt:lpstr>
      <vt:lpstr>LGBTQ+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Binarismo de género</vt:lpstr>
      <vt:lpstr>¿QUÉ SIGNIFICA SER MUJER?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DIVERSIDAD,  DISIDENCIA Y FEMINISMOS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ESCRITURA AUTOBIOGRÁFICA Y AUTOFICCIÓN</dc:title>
  <dc:creator>Microsoft Office User</dc:creator>
  <cp:lastModifiedBy>Microsoft Office User</cp:lastModifiedBy>
  <cp:revision>97</cp:revision>
  <dcterms:created xsi:type="dcterms:W3CDTF">2020-01-10T23:15:28Z</dcterms:created>
  <dcterms:modified xsi:type="dcterms:W3CDTF">2022-08-10T19:46:42Z</dcterms:modified>
</cp:coreProperties>
</file>