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3.xml" ContentType="application/vnd.openxmlformats-officedocument.presentationml.notesSlide+xml"/>
  <Override PartName="/ppt/ink/ink16.xml" ContentType="application/inkml+xml"/>
  <Override PartName="/ppt/ink/ink17.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8.xml" ContentType="application/inkml+xml"/>
  <Override PartName="/ppt/notesSlides/notesSlide8.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9.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notesSlides/notesSlide10.xml" ContentType="application/vnd.openxmlformats-officedocument.presentationml.notesSlide+xml"/>
  <Override PartName="/ppt/ink/ink66.xml" ContentType="application/inkml+xml"/>
  <Override PartName="/ppt/ink/ink67.xml" ContentType="application/inkml+xml"/>
  <Override PartName="/ppt/ink/ink68.xml" ContentType="application/inkml+xml"/>
  <Override PartName="/ppt/ink/ink69.xml" ContentType="application/inkml+xml"/>
  <Override PartName="/ppt/notesSlides/notesSlide11.xml" ContentType="application/vnd.openxmlformats-officedocument.presentationml.notesSlide+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445" r:id="rId2"/>
    <p:sldId id="402" r:id="rId3"/>
    <p:sldId id="403" r:id="rId4"/>
    <p:sldId id="442" r:id="rId5"/>
    <p:sldId id="342" r:id="rId6"/>
    <p:sldId id="443" r:id="rId7"/>
    <p:sldId id="390" r:id="rId8"/>
    <p:sldId id="391" r:id="rId9"/>
    <p:sldId id="398" r:id="rId10"/>
    <p:sldId id="404" r:id="rId11"/>
    <p:sldId id="405" r:id="rId12"/>
    <p:sldId id="356" r:id="rId13"/>
    <p:sldId id="361" r:id="rId14"/>
    <p:sldId id="385" r:id="rId15"/>
    <p:sldId id="357" r:id="rId16"/>
    <p:sldId id="384" r:id="rId17"/>
    <p:sldId id="426" r:id="rId18"/>
    <p:sldId id="408" r:id="rId19"/>
    <p:sldId id="380" r:id="rId20"/>
    <p:sldId id="422" r:id="rId21"/>
    <p:sldId id="435" r:id="rId22"/>
    <p:sldId id="309" r:id="rId23"/>
    <p:sldId id="413" r:id="rId24"/>
    <p:sldId id="438" r:id="rId25"/>
    <p:sldId id="364" r:id="rId26"/>
    <p:sldId id="428" r:id="rId27"/>
    <p:sldId id="368" r:id="rId28"/>
    <p:sldId id="432" r:id="rId29"/>
    <p:sldId id="431" r:id="rId30"/>
    <p:sldId id="389" r:id="rId31"/>
    <p:sldId id="440" r:id="rId32"/>
    <p:sldId id="423" r:id="rId33"/>
    <p:sldId id="429" r:id="rId34"/>
    <p:sldId id="444" r:id="rId35"/>
    <p:sldId id="439" r:id="rId36"/>
    <p:sldId id="424" r:id="rId37"/>
    <p:sldId id="379" r:id="rId38"/>
    <p:sldId id="369" r:id="rId39"/>
    <p:sldId id="393" r:id="rId40"/>
    <p:sldId id="394" r:id="rId41"/>
    <p:sldId id="354" r:id="rId42"/>
    <p:sldId id="392" r:id="rId43"/>
    <p:sldId id="417" r:id="rId44"/>
    <p:sldId id="433" r:id="rId45"/>
    <p:sldId id="397" r:id="rId46"/>
    <p:sldId id="441" r:id="rId4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1E2C"/>
    <a:srgbClr val="004B62"/>
    <a:srgbClr val="007DA3"/>
    <a:srgbClr val="01085B"/>
    <a:srgbClr val="FC0000"/>
    <a:srgbClr val="096E56"/>
    <a:srgbClr val="00FEF9"/>
    <a:srgbClr val="EDEDED"/>
    <a:srgbClr val="36373C"/>
    <a:srgbClr val="2626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7"/>
    <p:restoredTop sz="74124"/>
  </p:normalViewPr>
  <p:slideViewPr>
    <p:cSldViewPr snapToGrid="0" snapToObjects="1">
      <p:cViewPr varScale="1">
        <p:scale>
          <a:sx n="76" d="100"/>
          <a:sy n="76" d="100"/>
        </p:scale>
        <p:origin x="232" y="240"/>
      </p:cViewPr>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80" d="100"/>
        <a:sy n="80" d="100"/>
      </p:scale>
      <p:origin x="0" y="0"/>
    </p:cViewPr>
  </p:sorterViewPr>
  <p:notesViewPr>
    <p:cSldViewPr snapToGrid="0" snapToObjects="1">
      <p:cViewPr varScale="1">
        <p:scale>
          <a:sx n="82" d="100"/>
          <a:sy n="82" d="100"/>
        </p:scale>
        <p:origin x="3352" y="-21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2:11:30.343"/>
    </inkml:context>
    <inkml:brush xml:id="br0">
      <inkml:brushProperty name="width" value="0.1" units="cm"/>
      <inkml:brushProperty name="height" value="0.1" units="cm"/>
      <inkml:brushProperty name="color" value="#C00000"/>
    </inkml:brush>
  </inkml:definitions>
  <inkml:trace contextRef="#ctx0" brushRef="#br0">1030 48 24575,'-21'0'0,"-3"0"0,13 0 0,-10 0 0,4 0 0,-6 0 0,6 0 0,-4 0 0,4 0 0,-14 0 0,6 0 0,-5 0 0,0 0 0,5 0 0,-5 0 0,7 0 0,0 0 0,0 5 0,0-4 0,0 4 0,1 0 0,-1 1 0,6 0 0,-5 4 0,5-3 0,-5-1 0,5 3 0,-5-3 0,11 4 0,-10 1 0,10-5 0,-5 3 0,-4 1 0,8 1 0,-8 3 0,5-3 0,4-2 0,-11 3 0,11-3 0,-10 2 0,10-1 0,-11 6 0,11-5 0,-10 10 0,10-10 0,-5 5 0,6-1 0,-6-3 0,3 9 0,-2-9 0,4 14 0,1-9 0,-1 10 0,1-10 0,3 4 0,-1-10 0,7 5 0,-3-1 0,-1-4 0,4 5 0,-3-1 0,4-4 0,0 4 0,0 1 0,0 0 0,0 7 0,0-6 0,0 4 0,0-4 0,0 6 0,0 4 0,0-4 0,0-1 0,0-1 0,0-4 0,0-1 0,0 6 0,0-6 0,5 7 0,-4 0 0,9 0 0,-9-1 0,9-5 0,-4 4 0,-1-4 0,4 0 0,-2 4 0,2-10 0,-3 10 0,4-4 0,-5 0 0,6 4 0,4 0 0,-3 3 0,4 3 0,-5-4 0,5 0 0,-3-1 0,8 1 0,-8 0 0,8-1 0,-8 1 0,8 0 0,-3-1 0,5 1 0,-6 0 0,5-1 0,-5 1 0,6-5 0,0 3 0,-1-3 0,1 4 0,10 11 0,-8-13 0,3 12 0,-7-14 0,-3-1 0,4 5 0,9-9 0,-7 9 0,6-4 0,-7 0 0,7-1 0,-5-1 0,5-2 0,-7 2 0,0-5 0,-1 1 0,1-1 0,0 0 0,-1 1 0,1-1 0,18 1 0,-14 0 0,21 0 0,-16-5 0,7 5 0,1-11 0,0 5 0,-1-6 0,-6 5 0,4-4 0,-5 4 0,1-5 0,-3 0 0,0 0 0,-5 0 0,5 0 0,-8 0 0,1 0 0,7 0 0,-5 0 0,5 0 0,-7 0 0,17 0 0,-13 0 0,13 0 0,-9 0 0,-7-5 0,6-6 0,-7-2 0,7-4 0,-5 5 0,5 0 0,-7 0 0,0-4 0,-1 3 0,1-3 0,0-1 0,-1 5 0,1-10 0,7 9 0,5-19 0,-2 10 0,-5-11 0,-7 11 0,-3-1 0,4 0 0,-3-7 0,2 5 0,-6-13 0,6 13 0,-7-5 0,7 7 0,-8-7 0,4 5 0,-5-5 0,-1 7 0,2-8 0,3 7 0,-2-7 0,3 1 0,-1-5 0,-2 2 0,2 0 0,-5 10 0,-5 6 0,5-12 0,-9 16 0,9-15 0,-10 11 0,4 0 0,-5-5 0,0-2 0,0-1 0,0-5 0,0-1 0,0 6 0,0-12 0,0 12 0,0-6 0,0 1 0,0-5 0,0 2 0,0 0 0,-4 16 0,-3-12 0,1 10 0,-10-11 0,7 0 0,-8-3 0,4 1 0,0-6 0,2 14 0,-2-7 0,-3 8 0,2-7 0,-2 5 0,-2 0 0,6 3 0,-14 0 0,7 4 0,-2-2 0,-1 8 0,11 3 0,-10-3 0,10 2 0,-11 4 0,11-2 0,-10 7 0,10-8 0,-11 3 0,11 0 0,-10-4 0,10 9 0,-10-9 0,-4 9 0,0-10 0,-5 10 0,7-9 0,-17 9 0,5-10 0,-7 9 0,4-4 0,6 0 0,-1 5 0,-5-5 0,6 0 0,-8 5 0,0-11 0,1 10 0,-1-10 0,0 11 0,0-5 0,-9 6 0,7 0 0,-16 0 0,16 0 0,-16 0 0,7 0 0,-20 0 0,8 0 0,-36 13 0,32-3 0,7 6 0,33-10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4:58:03.568"/>
    </inkml:context>
    <inkml:brush xml:id="br0">
      <inkml:brushProperty name="width" value="0.1" units="cm"/>
      <inkml:brushProperty name="height" value="0.1" units="cm"/>
      <inkml:brushProperty name="color" value="#DA0900"/>
    </inkml:brush>
  </inkml:definitions>
  <inkml:trace contextRef="#ctx0" brushRef="#br0">0 669 24575,'23'-14'0,"-14"-13"0,15 7 0,-14-16 0,16 8 0,-6-6 0,14 6 0,-14-8 0,4 9 0,2-7 0,-8 8 0,7-1 0,-8-7 0,-1 17 0,1-17 0,-2 17 0,2-8 0,-2 10 0,-7 0 0,5 0 0,-4-1 0,-1 1 0,-1 0 0,-1 6 0,-4-4 0,11 5 0,-6-6 0,8-1 0,-8 1 0,7 5 0,-13-4 0,13 11 0,-12-12 0,10 13 0,-11-1 0,5 10 0,-6 6 0,0 1 0,0-1 0,0 1 0,0 0 0,0 0 0,0 9 0,8 3 0,-6-1 0,6 8 0,0-8 0,-6 10 0,14 0 0,-14 0 0,6-10 0,0 8 0,-6-7 0,6 9 0,-1-1 0,-5 13 0,6-9 0,0 9 0,-6-12 0,6 11 0,0-8 0,-6 8 0,6-11 0,-8-9 0,8 6 0,-6-6 0,6 9 0,-8-10 0,0 8 0,0-17 0,0 16 0,8-6 0,-6-1 0,6 8 0,-8-17 0,0 7 0,0-9 0,0 0 0,0 0 0,0 10 0,0-8 0,0 7 0,0-9 0,0 0 0,0 0 0,0 0 0,0 10 0,0-8 0,0 7 0,0-9 0,0 0 0,0 0 0,0 0 0,0 0 0,0 0 0,0 0 0,0-7 0,0-3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4:58:16.543"/>
    </inkml:context>
    <inkml:brush xml:id="br0">
      <inkml:brushProperty name="width" value="0.1" units="cm"/>
      <inkml:brushProperty name="height" value="0.1" units="cm"/>
      <inkml:brushProperty name="color" value="#DA0900"/>
    </inkml:brush>
  </inkml:definitions>
  <inkml:trace contextRef="#ctx0" brushRef="#br0">1897 30 24575,'-13'0'0,"-1"0"0,-23 0 0,8 0 0,-31 0 0,9 0 0,-25 0 0,21 0 0,-33 0 0,34 0 0,-24 0 0,28 0 0,-11 0 0,-4 0 0,10 0 0,-7 0 0,14 0 0,-3 0 0,-11 0 0,11 0 0,3 0 0,1 0 0,8 0 0,-9 8 0,12-6 0,1 14 0,-2-6 0,2 7 0,-2 1 0,1 0 0,0 8 0,0-6 0,0 14 0,0-7 0,0 9 0,9-9 0,-6 6 0,14-6 0,-7 8 0,8 1 0,0 0 0,0 0 0,0 0 0,-1 11 0,8-8 0,-7 20 0,15-20 0,-15 20 0,15-20 0,-6 9 0,9-1 0,0-8 0,0 19 0,0-19 0,0 8 0,0-11 0,0 0 0,0 12 0,0-9 0,0 9 0,9-1 0,1-8 0,11 21 0,-3-21 0,3 21 0,5-21 0,-4 21 0,12-22 0,-11 22 0,11-22 0,-5 9 0,7-19 0,-1 6 0,-7-6 0,6 8 0,-6-8 0,7 5 0,1-5 0,11 1 0,-8 5 0,8-13 0,-11 5 0,0-8 0,0 0 0,0-1 0,0 1 0,11 1 0,-8 0 0,21 1 0,6-2 0,1 3 0,-1-11 0,-7-1 0,-20-9 0,9 0 0,-1 0 0,-8 0 0,9 0 0,-13 0 0,1 0 0,12 0 0,-10 0 0,10 0 0,-12 0 0,0 0 0,-1 0 0,1 0 0,0 0 0,0-8 0,-1-2 0,-8 0 0,6-6 0,-6 6 0,9-8 0,0 0 0,-1 0 0,13-2 0,-9 2 0,9-1 0,-13 1 0,1-9 0,0 15 0,0-12 0,-9 15 0,6-8 0,-15 1 0,6 0 0,-9 0 0,0 1 0,0 0 0,0 0 0,0-1 0,0 1 0,0 0 0,1-9 0,1-19 0,-7 2 0,6-11 0,-14 16 0,6 0 0,-8 0 0,0 0 0,0-12 0,0 9 0,0-20 0,0 8 0,0 1 0,0-10 0,0 9 0,0 0 0,0-7 0,0 18 0,0-19 0,0 20 0,-8-9 0,-2 12 0,-8 0 0,-1-12 0,0 9 0,8-9 0,-4 22 0,5-8 0,-6 7 0,-2-8 0,-1-2 0,1 1 0,0 0 0,8 9 0,-6-7 0,7 17 0,-8-17 0,-6 10 0,5-2 0,3 4 0,1 6 0,6 1 0,-7 0 0,6 0 0,-4 0 0,4-1 0,-6 8 0,0-6 0,-10 5 0,8-7 0,-8 0 0,10 0 0,0 8 0,0-6 0,-1 6 0,-8-9 0,6 9 0,-6-7 0,-1 5 0,8-5 0,-17 5 0,7-5 0,-9 13 0,-11-15 0,-4 5 0,-43 1-1660,36 5 1,-6 2 1659,-11 3 0,-9 2 0,9-1 0,15 0 0,3 0 0,-21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4:58:57.516"/>
    </inkml:context>
    <inkml:brush xml:id="br0">
      <inkml:brushProperty name="width" value="0.1" units="cm"/>
      <inkml:brushProperty name="height" value="0.1" units="cm"/>
      <inkml:brushProperty name="color" value="#DA0900"/>
    </inkml:brush>
  </inkml:definitions>
  <inkml:trace contextRef="#ctx0" brushRef="#br0">1 36 24575,'29'0'0,"14"0"0,-4 0 0,20 0 0,-20-16 0,9 12 0,-12-12 0,-10 16 0,8 0 0,-17 0 0,16 0 0,-15 0 0,6 0 0,-9 0 0,0 0 0,0 0 0,0 0 0,0 0 0,0 0 0,0 0 0,0 0 0,-7 6 0,6 2 0,-13 7 0,6 0 0,0-7 0,-5 6 0,4-6 0,1 7 0,-5 0 0,4 0 0,1 0 0,-6 0 0,6 0 0,-7 0 0,0 0 0,0 9 0,0-7 0,0 16 0,0-6 0,0 0 0,0 6 0,0-6 0,0 8 0,0 1 0,-8 0 0,-2 0 0,-8-1 0,0 1 0,-1 12 0,2-19 0,-3 17 0,4-19 0,-2 8 0,1-8 0,0-3 0,1 0 0,0-6 0,0 6 0,7-9 0,-4 0 0,4 0 0,1 0 0,-6 0 0,13 0 0,-13 0 0,13 0 0,-6 0 0,0 0 0,5 0 0,-4 0 0,-1 0 0,5 0 0,-12-6 0,13 4 0,-6-5 0,0 0 0,5 6 0,-4-7 0,-1 2 0,5 2 0,1-9 0,9 4 0,6-6 0,1 0 0,0 0 0,9 0 0,3 0 0,20 0 0,4 0 0,11 0 0,15 0 0,-11 0 0,11 0 0,-14 0 0,-1 0 0,1 0 0,-12 0 0,-4 0 0,-20 0 0,-3 0 0,1 0 0,-8 0 0,7 0 0,-9 0 0,0 0 0,0 0 0,0 0 0,0 0 0,0 0 0,-1 0 0,-6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4:59:02.581"/>
    </inkml:context>
    <inkml:brush xml:id="br0">
      <inkml:brushProperty name="width" value="0.1" units="cm"/>
      <inkml:brushProperty name="height" value="0.1" units="cm"/>
      <inkml:brushProperty name="color" value="#DA0900"/>
    </inkml:brush>
  </inkml:definitions>
  <inkml:trace contextRef="#ctx0" brushRef="#br0">152 1 24575,'14'0'0,"9"0"0,3 0 0,1 0 0,19 0 0,-17 0 0,31 0 0,-21 0 0,8 0 0,-11 0 0,0 0 0,-9 0 0,6 0 0,-16 0 0,17 0 0,-17 0 0,8 0 0,-1 0 0,-7 0 0,7 0 0,-8 0 0,-2 0 0,2 0 0,-1 0 0,-1 0 0,1 0 0,-1 0 0,0 0 0,-1 0 0,-11 0 0,-8 0 0,-9 5 0,-3-3 0,5 4 0,5 0 0,-4-4 0,4 11 0,-6-5 0,0 6 0,0-7 0,6 5 0,-6-10 0,13 11 0,-13-12 0,6 13 0,-7-12 0,-1 11 0,1-5 0,0 7 0,0 0 0,-1 0 0,1 0 0,7 0 0,-6 0 0,6-6 0,-7 4 0,-1-5 0,1 7 0,0 0 0,0-6 0,6 4 0,-4-11 0,4 11 0,-6-5 0,0 7 0,0-7 0,7 5 0,-5-12 0,4 13 0,-5-13 0,5 13 0,-2-7 0,15 1 0,-2-3 0,12-5 0,1 0 0,0 0 0,-1 0 0,1 0 0,0 0 0,0 0 0,0 0 0,0 0 0,0 0 0,0 0 0,9 0 0,-7 0 0,16 0 0,-15 0 0,6 0 0,0 0 0,-6 0 0,6 0 0,-9 0 0,0 0 0,0 0 0,0 0 0,0 0 0,0 0 0,0 0 0,-1 0 0,0 0 0,1 0 0,-1 7 0,0-5 0,-5 11 0,3-11 0,-10 11 0,5-5 0,-1 7 0,-4 0 0,5 0 0,-7-1 0,0 1 0,0 0 0,0 0 0,0 9 0,0-6 0,0 15 0,0-6 0,0 8 0,0 1 0,0 12 0,0-9 0,0 9 0,0-13 0,0 1 0,0-9 0,0 6 0,0-6 0,0-1 0,-8 8 0,6-17 0,-14 17 0,7-17 0,-9 17 0,9-17 0,-7 17 0,8-17 0,-9 7 0,2-9 0,6 0 0,-4 0 0,4 0 0,-15 2 0,6-2 0,-6 1 0,9-1 0,-1-6 0,-8 5 0,6-12 0,-6 13 0,0-14 0,6 6 0,-15-7 0,15 0 0,-16 0 0,17 0 0,-8 0 0,1 0 0,6 0 0,-16-8 0,17-1 0,-8-7 0,1-1 0,6 2 0,-6-2 0,8-7 0,-9 5 0,5-15 0,-6 6 0,6-20 0,2 9 0,-3-21 0,3 21 0,-1-8 0,9 11 0,-6 0 0,14 9 0,-6-7 0,1 17 0,0 0 0,-6 10 0,0 7 0,6 23 0,1 42 0,6-28 0,0 23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4:59:18.703"/>
    </inkml:context>
    <inkml:brush xml:id="br0">
      <inkml:brushProperty name="width" value="0.1" units="cm"/>
      <inkml:brushProperty name="height" value="0.1" units="cm"/>
      <inkml:brushProperty name="color" value="#DA0900"/>
    </inkml:brush>
  </inkml:definitions>
  <inkml:trace contextRef="#ctx0" brushRef="#br0">1897 30 24575,'-13'0'0,"-1"0"0,-23 0 0,8 0 0,-31 0 0,9 0 0,-25 0 0,21 0 0,-33 0 0,34 0 0,-24 0 0,28 0 0,-11 0 0,-4 0 0,10 0 0,-7 0 0,14 0 0,-3 0 0,-11 0 0,11 0 0,3 0 0,1 0 0,8 0 0,-9 8 0,12-6 0,1 14 0,-2-6 0,2 7 0,-2 1 0,1 0 0,0 8 0,0-6 0,0 14 0,0-7 0,0 9 0,9-9 0,-6 6 0,14-6 0,-7 8 0,8 1 0,0 0 0,0 0 0,0 0 0,-1 11 0,8-8 0,-7 20 0,15-20 0,-15 20 0,15-20 0,-6 9 0,9-1 0,0-8 0,0 19 0,0-19 0,0 8 0,0-11 0,0 0 0,0 12 0,0-9 0,0 9 0,9-1 0,1-8 0,11 21 0,-3-21 0,3 21 0,5-21 0,-4 21 0,12-22 0,-11 22 0,11-22 0,-5 9 0,7-19 0,-1 6 0,-7-6 0,6 8 0,-6-8 0,7 5 0,1-5 0,11 1 0,-8 5 0,8-13 0,-11 5 0,0-8 0,0 0 0,0-1 0,0 1 0,11 1 0,-8 0 0,21 1 0,6-2 0,1 3 0,-1-11 0,-7-1 0,-20-9 0,9 0 0,-1 0 0,-8 0 0,9 0 0,-13 0 0,1 0 0,12 0 0,-10 0 0,10 0 0,-12 0 0,0 0 0,-1 0 0,1 0 0,0 0 0,0-8 0,-1-2 0,-8 0 0,6-6 0,-6 6 0,9-8 0,0 0 0,-1 0 0,13-2 0,-9 2 0,9-1 0,-13 1 0,1-9 0,0 15 0,0-12 0,-9 15 0,6-8 0,-15 1 0,6 0 0,-9 0 0,0 1 0,0 0 0,0 0 0,0-1 0,0 1 0,0 0 0,1-9 0,1-19 0,-7 2 0,6-11 0,-14 16 0,6 0 0,-8 0 0,0 0 0,0-12 0,0 9 0,0-20 0,0 8 0,0 1 0,0-10 0,0 9 0,0 0 0,0-7 0,0 18 0,0-19 0,0 20 0,-8-9 0,-2 12 0,-8 0 0,-1-12 0,0 9 0,8-9 0,-4 22 0,5-8 0,-6 7 0,-2-8 0,-1-2 0,1 1 0,0 0 0,8 9 0,-6-7 0,7 17 0,-8-17 0,-6 10 0,5-2 0,3 4 0,1 6 0,6 1 0,-7 0 0,6 0 0,-4 0 0,4-1 0,-6 8 0,0-6 0,-10 5 0,8-7 0,-8 0 0,10 0 0,0 8 0,0-6 0,-1 6 0,-8-9 0,6 9 0,-6-7 0,-1 5 0,8-5 0,-17 5 0,7-5 0,-9 13 0,-11-15 0,-4 5 0,-43 1-1660,36 5 1,-6 2 1659,-11 3 0,-9 2 0,9-1 0,15 0 0,3 0 0,-21 0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4:59:20.834"/>
    </inkml:context>
    <inkml:brush xml:id="br0">
      <inkml:brushProperty name="width" value="0.1" units="cm"/>
      <inkml:brushProperty name="height" value="0.1" units="cm"/>
      <inkml:brushProperty name="color" value="#DA0900"/>
    </inkml:brush>
  </inkml:definitions>
  <inkml:trace contextRef="#ctx0" brushRef="#br0">1897 30 24575,'-13'0'0,"-1"0"0,-23 0 0,8 0 0,-31 0 0,9 0 0,-25 0 0,21 0 0,-33 0 0,34 0 0,-24 0 0,28 0 0,-11 0 0,-4 0 0,10 0 0,-7 0 0,14 0 0,-3 0 0,-11 0 0,11 0 0,3 0 0,1 0 0,8 0 0,-9 8 0,12-6 0,1 14 0,-2-6 0,2 7 0,-2 1 0,1 0 0,0 8 0,0-6 0,0 14 0,0-7 0,0 9 0,9-9 0,-6 6 0,14-6 0,-7 8 0,8 1 0,0 0 0,0 0 0,0 0 0,-1 11 0,8-8 0,-7 20 0,15-20 0,-15 20 0,15-20 0,-6 9 0,9-1 0,0-8 0,0 19 0,0-19 0,0 8 0,0-11 0,0 0 0,0 12 0,0-9 0,0 9 0,9-1 0,1-8 0,11 21 0,-3-21 0,3 21 0,5-21 0,-4 21 0,12-22 0,-11 22 0,11-22 0,-5 9 0,7-19 0,-1 6 0,-7-6 0,6 8 0,-6-8 0,7 5 0,1-5 0,11 1 0,-8 5 0,8-13 0,-11 5 0,0-8 0,0 0 0,0-1 0,0 1 0,11 1 0,-8 0 0,21 1 0,6-2 0,1 3 0,-1-11 0,-7-1 0,-20-9 0,9 0 0,-1 0 0,-8 0 0,9 0 0,-13 0 0,1 0 0,12 0 0,-10 0 0,10 0 0,-12 0 0,0 0 0,-1 0 0,1 0 0,0 0 0,0-8 0,-1-2 0,-8 0 0,6-6 0,-6 6 0,9-8 0,0 0 0,-1 0 0,13-2 0,-9 2 0,9-1 0,-13 1 0,1-9 0,0 15 0,0-12 0,-9 15 0,6-8 0,-15 1 0,6 0 0,-9 0 0,0 1 0,0 0 0,0 0 0,0-1 0,0 1 0,0 0 0,1-9 0,1-19 0,-7 2 0,6-11 0,-14 16 0,6 0 0,-8 0 0,0 0 0,0-12 0,0 9 0,0-20 0,0 8 0,0 1 0,0-10 0,0 9 0,0 0 0,0-7 0,0 18 0,0-19 0,0 20 0,-8-9 0,-2 12 0,-8 0 0,-1-12 0,0 9 0,8-9 0,-4 22 0,5-8 0,-6 7 0,-2-8 0,-1-2 0,1 1 0,0 0 0,8 9 0,-6-7 0,7 17 0,-8-17 0,-6 10 0,5-2 0,3 4 0,1 6 0,6 1 0,-7 0 0,6 0 0,-4 0 0,4-1 0,-6 8 0,0-6 0,-10 5 0,8-7 0,-8 0 0,10 0 0,0 8 0,0-6 0,-1 6 0,-8-9 0,6 9 0,-6-7 0,-1 5 0,8-5 0,-17 5 0,7-5 0,-9 13 0,-11-15 0,-4 5 0,-43 1-1660,36 5 1,-6 2 1659,-11 3 0,-9 2 0,9-1 0,15 0 0,3 0 0,-21 0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2:23:14.212"/>
    </inkml:context>
    <inkml:brush xml:id="br0">
      <inkml:brushProperty name="width" value="0.1" units="cm"/>
      <inkml:brushProperty name="height" value="0.1" units="cm"/>
      <inkml:brushProperty name="color" value="#C00000"/>
    </inkml:brush>
  </inkml:definitions>
  <inkml:trace contextRef="#ctx0" brushRef="#br0">0 2993 24575,'18'-6'0,"1"4"0,10-16 0,8 7 0,-7-15 0,16 1 0,-6-6 0,8-1 0,3-11-657,11 6 657,-34 10 0,1 0 0,7 7 0,0 1 0,-7-7 0,0-2 0,8 3 0,1 0 0,-2-5 0,-1 0-538,6-1 0,2 0 538,-4 5 0,1 1 0,1-5 0,0 0 0,-2 4 0,1 0 0,6-5 0,0 0 0,-5 5 0,0 1 0,5-5 0,-1 0 0,-7 10 0,-1 0 0,4-10 0,0 1 0,-3 8 0,0 1 0,1-4 0,0 0-321,-2 5 0,0 1 321,-4-5 0,-1 1 0,5 2 0,-1 0 0,-3-3 0,0 1 0,29-13 0,-24 11 0,-1 0 0,16-12 0,-16 12 0,1 0 0,25-11 0,0-1 0,-27 19 0,-1-2 0,17-14 0,7-1 0,-7-9 0,9 5 0,-7-5 0,6 8 0,0 1 0,-5-10 0,6 7 0,-30 16 0,0-3 0,7-4 0,1-1 0,-5 4 0,1-1 0,3-4 0,-2 0 0,19-23 0,-24 29 0,3 0 0,8-12 0,1-1 0,-12 7 0,2 0-676,12-12 0,2 0 676,-12 13 0,-1-1 0,8-10 0,2-1 0,3 4 0,-2 0 0,-8 2 0,-3-1 0,0 1 0,0 2 191,-1 9 0,-2 1-191,14-18 0,12 6 983,-26 13-983,-1 1 642,-4 7-642,-13 2 1515,11-6-1515,-11 10 205,4-7-205,-5 13 0,-1-9 0,1 10 0,-5-4 0,-2 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2:23:17.494"/>
    </inkml:context>
    <inkml:brush xml:id="br0">
      <inkml:brushProperty name="width" value="0.1" units="cm"/>
      <inkml:brushProperty name="height" value="0.1" units="cm"/>
      <inkml:brushProperty name="color" value="#C00000"/>
    </inkml:brush>
  </inkml:definitions>
  <inkml:trace contextRef="#ctx0" brushRef="#br0">458 0 24575,'0'9'0,"0"13"0,0-9 0,0 17 0,0-19 0,0 14 0,0-5 0,0 6 0,0 0 0,-6 1 0,4-1 0,-17 9 0,16-7 0,-24 16 0,17-15 0,-12 14 0,8-5 0,-1-1 0,1-2 0,0 0 0,1-7 0,-2 7 0,2-8 0,0-1 0,6 0 0,-5 0 0,5 1 0,-6-8 0,6 6 0,-4-6 0,9 1 0,-8-3 0,3 2 0,0-7 0,-4 13 0,4-13 0,0 13 0,-3-13 0,4 12 0,0-13 0,-4 5 0,4-5 0,-1 0 0,2 0 0,0 1 0,4-1 0,-9 0 0,9 0 0,-9 0 0,9 0 0,-9 0 0,9 0 0,-9-5 0,8 4 0,-2-5 0,-1 6 0,3 0 0,-3 0 0,5 0 0,0-1 0,-5 1 0,4 0 0,-4 0 0,5 0 0,-5-1 0,4 1 0,-4 0 0,5 0 0,0-1 0,-4 1 0,2 0 0,-2-1 0,4-1 0,0 2 0,0-1 0,4-5 0,1-1 0,6-4 0,0 0 0,0 0 0,0-5 0,0 4 0,7-4 0,1-1 0,8 5 0,8-5 0,2-1 0,0 5 0,7-11 0,-7 11 0,9-5 0,0 0 0,0 6 0,0-7 0,0 8 0,0 0 0,0-6 0,-9 4 0,17-5 0,-14 1 0,8 3 0,-5-3 0,-5 6 0,8 0 0,0 0 0,-1 0 0,-7 0 0,5 0 0,-5 0 0,19 0 0,-17 0 0,16 0 0,-28 0 0,16 0 0,-15 0 0,6 0 0,-9 0 0,0 0 0,0 0 0,1 0 0,-1 0 0,9 0 0,-7 0 0,1 0 0,-4-6 0,-6 5 0,0-5 0,6 6 0,-12 0 0,10 0 0,-11 0 0,-2 0 0,-4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18:02:19.879"/>
    </inkml:context>
    <inkml:brush xml:id="br0">
      <inkml:brushProperty name="width" value="0.2" units="cm"/>
      <inkml:brushProperty name="height" value="0.2" units="cm"/>
      <inkml:brushProperty name="color" value="#E71224"/>
    </inkml:brush>
  </inkml:definitions>
  <inkml:trace contextRef="#ctx0" brushRef="#br0">4435 87 24575,'-39'0'0,"-2"0"0,-14 0 0,-3 0 0,-10 0 0,-1 0 0,0 0 0,-10 0 0,7 0 0,-7 0 0,-2 0 0,8 0 0,-19 0 0,21 0 0,-20 0 0,7 0 0,1 0 0,-10 0 0,10 0 0,-1 0 0,5 0 0,11 0 0,0 0 0,-1 8 0,0 2 0,1 7 0,10-1 0,-6 0 0,16-1 0,-7 1 0,-1 0 0,8-1 0,-8 1 0,0 0 0,-2 1 0,-11 0 0,10-1 0,5-3 0,-1 0 0,-15 5 0,14-5 0,0 0 0,-13 4 0,-12 1 0,9 7 0,-10-5 0,13 13 0,0-6 0,0-1 0,0 7 0,0-6 0,11 5 0,2 0 0,11-2 0,-1 0 0,-2 10 0,2-8 0,-2 8 0,2-10 0,-19 13 0,23-11 0,-22 11 0,27-21 0,1 4 0,1-5 0,9-1 0,0 5 0,0-11 0,0 10 0,6-10 0,2 10 0,6-5 0,-1 7 0,0 0 0,-1 9 0,0-7 0,0 6 0,7-8 0,-5 9 0,10-7 0,-12 15 0,6 13 0,0 5 0,-6 7 0,12-12 0,-11-11 0,11 1 0,-5-1 0,7 0 0,0-8 0,0 6 0,0-7 0,0 10 0,0-10 0,0 8 0,0-8 0,0 9 0,0 1 0,0-1 0,0 0 0,7 1 0,2 29 0,7-22 0,0 23 0,-1-31 0,0 1 0,0-1 0,7 0 0,-6 1 0,13-1 0,-8-9 0,2 8 0,2-16 0,-2 15 0,12-13 0,-5 5 0,6 1 0,-1-6 0,3 7 0,28 6 0,-16-9 0,16 2 0,-21-7 0,11-12 0,-9 12 0,20-10 0,-19 3 0,16-6 0,-5 0 0,8 1 0,-9 0 0,8-1 0,-8-7 0,-1 5 0,9-13 0,22 6 0,-12-7 0,22 0 0,-29 8 0,-1-6 0,13 5 0,-10-7 0,9 0 0,2 0 0,-11 0 0,10 0 0,0 0 0,-9 0 0,8 0 0,1 0 0,-10 0 0,10 0 0,0 0 0,4 0 0,-2 0-428,11 0 428,-23 0 0,-10 1 0,1-2 0,18-7 0,-23 8 0,-3-1 0,4-14 0,8 14 0,-19-13 0,9 13 0,-1-14 0,-7 13 428,7-12-428,0 12 0,3-12 0,0 12 0,7-13 0,-17 13 0,17-6 0,-17 1 0,17 6 0,-6-6 0,9 7 0,-10-7 0,8 6 0,22-14 0,-12 13 0,23-6 0,-31 1 0,0 5 0,1-6 0,0 0 0,-1 6 0,0-13 0,0 13 0,1-13 0,0 13 0,11-14 0,-9 14 0,21-15 0,-20 15 0,21-16 0,-22 16 0,-21-2 0,0 0 0,24 4 0,4-7 0,-23 5 0,-9-5 0,-2 7 0,-7-5 0,5 3 0,5-11 0,1 4 0,8-7 0,-1 0 0,-7 1 0,6-1 0,-8 0 0,-10 2 0,7-7 0,-15 6 0,10-10 0,-11 5 0,4 1 0,-5-6 0,-7 12 0,5-12 0,-5 6 0,1 0 0,4-6 0,-11 6 0,12-7 0,-11 0 0,12-9 0,-4-1 0,2-10 0,4 1 0,-7 9 0,8-6 0,4-7 0,-9 10 0,2-15 0,-13 26 0,1-7 0,-2 9 0,1 1 0,-6-1 0,-1-9 0,-6 7 0,0-15 0,0 15 0,0-6 0,0 0 0,0 6 0,0-6 0,0 8 0,0 0 0,0 0 0,0 0 0,-6 0 0,-2-8 0,-5 6 0,-9-15 0,-7-13 0,4 6 0,-10-15 0,12 21 0,-5 7 0,-2-6 0,2 6 0,0 1 0,-2-7 0,1 6 0,1 0 0,0 2 0,-4-11 0,4 15 0,-5-15 0,7 26 0,0-5 0,0 11 0,0-11 0,-8 10 0,6-4 0,-7-1 0,9 6 0,0-5 0,0 6 0,0 0 0,-11-6 0,8 5 0,-9-5 0,12 6 0,0 0 0,1 0 0,-10-1 0,7 1 0,-7-1 0,2 1 0,5-1 0,-14 0 0,14 1 0,-15-2 0,15 2 0,-15-2 0,14 7 0,-5-4 0,-1 3 0,7-4 0,-7-1 0,1 7 0,5-5 0,-13 4 0,-7-5 0,2-2 0,-2 2 0,6-2 0,6 1 0,-8-1 0,-1-1 0,1 1 0,-11-1 0,9 1 0,-19-2 0,19 2 0,-20 6 0,9-6 0,-1 6 0,-7-15 0,7 5 0,-10-6 0,20 8 0,-1 2 0,-39-8-381,37 3 0,1 0 381,-43-1 0,10-14 0,36 20 0,-1 0 0,0 0 0,1 0 0,-1-4 0,1 1 0,-49-3 0,13-7 0,-10 1 0,9 6 0,28 11 0,3 1 0,-3 0 0,-1 9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18:03:34.421"/>
    </inkml:context>
    <inkml:brush xml:id="br0">
      <inkml:brushProperty name="width" value="0.1" units="cm"/>
      <inkml:brushProperty name="height" value="0.1" units="cm"/>
      <inkml:brushProperty name="color" value="#E71224"/>
    </inkml:brush>
  </inkml:definitions>
  <inkml:trace contextRef="#ctx0" brushRef="#br0">3132 296 24575,'-35'0'0,"6"0"0,-14 0 0,7 0 0,-19 0 0,-3 0 0,-10 0 0,-12 0 0,8 0 0,-7 0 0,-3 0 0,11 0 0,-10 0 0,13 0 0,0 0 0,-1 0 0,1 0 0,0 0 0,-1 0 0,1 0 0,0 0 0,0 0 0,11 0 0,-9 0 0,18 0 0,-6 0 0,-2 0 0,17 0 0,-25 0 0,25 0 0,-8 0 0,-6 0 0,14 0 0,-17 0 0,12 6 0,-1 3 0,0 5 0,0 1 0,0-6 0,0 4 0,8-6 0,-6 8 0,15-2 0,-15 2 0,7 5 0,-10 4 0,1 6 0,8-2 0,-6 2 0,-6 9 0,10-8 0,-7 8 0,20-13 0,0 0 0,0 0 0,0 0 0,5 0 0,-3-6 0,9 4 0,-3-4 0,5 0 0,1 4 0,0-5 0,-1 0 0,1 5 0,-1-4 0,0 6 0,6-1 0,-4 1 0,3 0 0,1 0 0,-4 11 0,3-8 0,1 9 0,1-13 0,6 1 0,0 9 0,0 1 0,0 1 0,-6 6 0,4-6 0,-5 8 0,7-8 0,0 6 0,0-7 0,0 1 0,0 6 0,0-6 0,0 8 0,0 12 0,0-9 0,7 9 0,0-21 0,8 8 0,-2-16 0,2 15 0,4-15 0,-3 15 0,10-7 0,-4 0 0,0-1 0,4-1 0,-6-6 0,8 6 0,-3-8 0,1 0 0,0-7 0,20 19 0,-7-19 0,17 21 0,-20-25 0,8 13 0,2-11 0,2 5 0,18-6 0,-19 0 0,19 1 0,-18-2 0,18 2 0,-7-1 0,9 1 0,-10-1 0,7-7 0,-17 4 0,18-11 0,-10 12 0,2-12 0,8 13 0,-8-13 0,-10 5 0,3 1 0,25-6 0,13 12 0,-24-12 0,-7 12 0,0-5 0,8 0 0,-18-2 0,17 0 0,-7-5 0,-1 5 0,9-7 0,-18 0 0,18 0 0,-18 7 0,7-5 0,1 4 0,-9-6 0,8 0 0,0 0 0,13 0 0,-8 0 0,5 0 0,-20 0 0,-1 0 0,1 0 0,-8 0 0,6 0 0,-7 0 0,9-6 0,0 4 0,0-11 0,9 3 0,-6 2 0,6-6 0,2 4 0,-9-5 0,8-1 0,9-5 0,-14 4 0,15-5 0,-30 9 0,8-9 0,-7 6 0,9-12 0,0 5 0,-9 0 0,7-5 0,-15 13 0,6-11 0,-8 11 0,0-3 0,-1-1 0,-6 6 0,14-7 0,-12 2 0,24-8 0,-16-2 0,8 2 0,-17 2 0,4 4 0,-11 0 0,5 3 0,-6-1 0,-1 6 0,0-6 0,1 0 0,-1 6 0,2-12 0,-2 4 0,2-6 0,0 0 0,-6 1 0,5-1 0,-11 0 0,11 0 0,-11 0 0,5-9 0,-1-13 0,3 0 0,0 0 0,-2 6 0,0 14 0,-5-15 0,5 7 0,-6-1 0,0-5 0,0 14 0,0-7 0,0 1 0,0 6 0,0-6 0,0-1 0,0 7 0,0-7 0,0 1 0,0 6 0,0-7 0,-13-11 0,5 15 0,-13-24 0,8 27 0,-1-6 0,-6 0 0,5 6 0,-6-6 0,3 8 0,3 0 0,-9 0 0,10 0 0,-11 6 0,5-4 0,-15 2 0,7-5 0,-6-1 0,8 8 0,0-4 0,-8 2 0,-6-10 0,3 8 0,-1-6 0,12 15 0,-8-11 0,6 11 0,-14-6 0,14 2 0,-15 3 0,6-4 0,-8-2 0,0 5 0,0-11 0,0 11 0,0-5 0,0 7 0,-10 0 0,8-1 0,-8 0 0,10-5 0,-20-3 0,14 1 0,-14 1 0,20 0 0,0 6 0,0-6 0,-10 6 0,7 1 0,-17-2 0,6 1 0,-21-2-674,25 12 1,-3 2 673,1-1 0,-4 1 0,-20 3 0,4 2 0,1-1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2:11:33.745"/>
    </inkml:context>
    <inkml:brush xml:id="br0">
      <inkml:brushProperty name="width" value="0.1" units="cm"/>
      <inkml:brushProperty name="height" value="0.1" units="cm"/>
      <inkml:brushProperty name="color" value="#C00000"/>
    </inkml:brush>
  </inkml:definitions>
  <inkml:trace contextRef="#ctx0" brushRef="#br0">7 0 24575,'-5'27'0,"3"-1"0,7-3 0,-2 7 0,19 2 0,-14 0 0,15-1 0,-10-1 0,10 2 0,-9 0 0,11 6 0,-11-6 0,4 0 0,1 6 0,-5-6 0,4 0 0,1 6 0,-1-13 0,2 12 0,3-5 0,-9 8 0,13 8 0,-6-6 0,8 16 0,-8-16 0,8 16 0,-14-16 0,13 15 0,-8-15 0,2 6 0,5 0 0,-12-6 0,12 15 0,-6-15 0,7 7 0,-2-9 0,2 8 0,-1-7 0,1 8 0,-8-10 0,3-7 0,-3 5 0,5-5 0,-5 7 0,16 18 0,-14-20 0,10 17 0,-9-22 0,-9 7 0,9-6 0,-9 4 0,3-13 0,-5 6 0,-2-13 0,1 4 0,-1-10 0,-4 4 0,-2-6 0,1-3 0,-4 2 0,3-4 0,-4 1 0,0-2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18:03:50.115"/>
    </inkml:context>
    <inkml:brush xml:id="br0">
      <inkml:brushProperty name="width" value="0.1" units="cm"/>
      <inkml:brushProperty name="height" value="0.1" units="cm"/>
      <inkml:brushProperty name="color" value="#E71224"/>
    </inkml:brush>
  </inkml:definitions>
  <inkml:trace contextRef="#ctx0" brushRef="#br0">1 120 24575,'29'0'0,"0"0"0,-5 0 0,2 0 0,8 0 0,-6 0 0,6 0 0,1 0 0,-7 0 0,6 0 0,-9 0 0,10 0 0,-8 0 0,8 0 0,-1-7 0,2 6 0,1-6 0,6 0 0,-7 5 0,0-10 0,-2 10 0,-8-3 0,0-1 0,-1 4 0,1-3 0,0 5 0,-1 0 0,1 0 0,0-6 0,0 4 0,8-3 0,5-1 0,-2 4 0,-6-3 0,-7 5 0,-5-6 0,0 4 0,5-4 0,-11 6 0,11 0 0,-12 0 0,12 0 0,-11 0 0,11 0 0,-5 0 0,7-5 0,-7 3 0,10-4 0,-9 6 0,4 0 0,0 0 0,-12-4 0,12 2 0,-11-2 0,11 4 0,-5 0 0,0 0 0,5 0 0,-5 0 0,0 0 0,5 0 0,-5 0 0,0 0 0,5 0 0,-12 0 0,12 0 0,4 0 0,0 0 0,6 0 0,12 0 0,-7 0 0,17 0 0,-19 0 0,6 0 0,-7 0 0,1 0 0,-3 0 0,-8 0 0,8 0 0,-6 0 0,7 0 0,-9 0 0,8 0 0,-6 0 0,6 0 0,1 0 0,-8 0 0,16 0 0,-15 0 0,35 0 0,-30 0 0,30 0 0,-27 0 0,9 0 0,0 6 0,0-4 0,0 4 0,0-6 0,0 0 0,-9 0 0,6 0 0,-14 0 0,6 0 0,1 0 0,-7 0 0,6 0 0,-9 6 0,10-4 0,-7 9 0,14-10 0,-14 5 0,6-6 0,1 7 0,-7-6 0,6 6 0,-15-7 0,5 0 0,-5 0 0,6 0 0,1 0 0,0 0 0,-1 0 0,10 7 0,-8-6 0,8 6 0,-9-7 0,-7 0 0,16 6 0,-13-5 0,16 5 0,-20-6 0,7 0 0,-6 0 0,7 0 0,-1 0 0,1 0 0,-7 0 0,5 6 0,-5-5 0,7 5 0,0-6 0,-1 0 0,1 0 0,11 6 0,-8-5 0,8 5 0,-12-6 0,1 0 0,-7 0 0,5 0 0,-11 0 0,4 0 0,-6 0 0,0 0 0,0 5 0,-1-4 0,1 3 0,0-4 0,0 0 0,-1 0 0,0 0 0,0 0 0,-5 4 0,4 2 0,-8-1 0,3-1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18:03:57.642"/>
    </inkml:context>
    <inkml:brush xml:id="br0">
      <inkml:brushProperty name="width" value="0.1" units="cm"/>
      <inkml:brushProperty name="height" value="0.1" units="cm"/>
      <inkml:brushProperty name="color" value="#E71224"/>
    </inkml:brush>
  </inkml:definitions>
  <inkml:trace contextRef="#ctx0" brushRef="#br0">1 128 24575,'22'0'0,"-6"0"0,9 0 0,-6 0 0,0 0 0,5 0 0,-5 0 0,1 0 0,4 6 0,-12-5 0,13 5 0,-13-1 0,12-4 0,-11 4 0,11-5 0,-11 0 0,11 0 0,-12 0 0,13 0 0,-6 5 0,0-3 0,5 3 0,-5-5 0,7 0 0,0 0 0,0 0 0,0 0 0,0 0 0,0 0 0,0 0 0,0 0 0,-1 0 0,1 0 0,0 0 0,0 0 0,-7 0 0,5 0 0,-4 0 0,6 0 0,-1 0 0,1 0 0,0 0 0,0 0 0,0 0 0,0 0 0,0 0 0,0 0 0,0 0 0,-1 0 0,1 0 0,-6 0 0,24 0 0,-20 0 0,22 0 0,-20 0 0,0 0 0,0 0 0,8 0 0,-6 0 0,7 0 0,-9 0 0,0 0 0,0 0 0,8 0 0,-6 0 0,7 0 0,-10 0 0,1 0 0,0 0 0,12 0 0,-10 0 0,10 0 0,-12 0 0,0 0 0,8 0 0,-6 0 0,7 0 0,-9 0 0,8 0 0,-6 0 0,15 0 0,-15 0 0,7 0 0,-1 0 0,-6 0 0,7 0 0,-1 0 0,-6 0 0,7 0 0,11 0 0,-7 0 0,10 0 0,-15 0 0,1 0 0,-7 0 0,6 0 0,-8 0 0,9-6 0,1 4 0,1-5 0,6 7 0,4 0 0,1 0 0,8-6 0,-1 4 0,-7-5 0,8 0 0,0 6 0,-8-6 0,38 0 0,-33 5 0,23-4 0,-31 6 0,0 0 0,-9 0 0,7 0 0,-7 0 0,9-7 0,1 5 0,-10-4 0,8 6 0,-16 0 0,15 0 0,-15 0 0,6 0 0,1 0 0,-7 0 0,6 0 0,-8 0 0,12 0 0,-10 0 0,18 0 0,-18 0 0,7 0 0,-9 0 0,8 0 0,-6 0 0,15 0 0,-15 0 0,16 0 0,-8 0 0,10 0 0,-1 0 0,11 0 0,-9 0 0,20 0 0,-9 0 0,0 0 0,9 0 0,11 0 0,-4 0 0,4 0 0,-22 0 0,-11 0 0,1 6 0,-1-4 0,11 12 0,-8-12 0,7 12 0,-9-12 0,9 5 0,-7-1 0,18-4 0,-18 5 0,19-7 0,-20 0 0,9 0 0,-11 0 0,1 0 0,19 0 0,-15 0 0,26 7 0,-29-5 0,9 6 0,0 0 0,-9-6 0,9 12 0,-11-12 0,0 4 0,11 2 0,-8-6 0,7 5 0,-9-7 0,-1 0 0,0 0 0,0 0 0,0 0 0,11 0 0,-9 0 0,29 0 0,-26 0 0,14 0 0,-19 0 0,0 0 0,0 0 0,0 0 0,10 0 0,4 8 0,-1-6 0,8 6 0,-8-8 0,9 0 0,2 0 0,-12 0 0,-2 0 0,0 0 0,-7 0 0,8 0 0,-11 0 0,30 0 0,-12 0 0,26 0 0,-22 0 0,1 0 0,0 0 0,0 0 0,-9 0 0,5 0 0,-16 0 0,17 0 0,-18 0 0,18 0 0,-7 0 0,10 0 0,0 0 0,-1 0 0,2 0 0,28 0 0,-8 0-214,-39 0 0,1 0 214,30 0 0,-1 0 0,-8 0 0,9 0 0,-13 0 0,1 0 0,-2 0 0,1-8 0,0 6 0,1-6 0,-1 8 0,0 0 0,0 0 0,0 0 0,1 0 0,0 0 0,-11 0 0,28-7 0,-24 5 0,17-6 428,-15 1-428,-16 5 0,17-6 0,-8 1 0,1 5 0,8-13 0,-18 13 0,18-14 0,-19 14 0,9-5 0,-12 7 0,1 0 0,11 0 0,-9 0 0,9 0 0,-11 0 0,0 0 0,0 0 0,0 0 0,31 0 0,-15 0 0,17 0 0,-14 0 0,-6-8 0,-1 6 0,9-13 0,-8 13 0,10-6 0,1 1 0,0 5 0,-1-6 0,0 0 0,0 6 0,0-13 0,0 13 0,-10-12 0,8 12 0,12-12 0,-6 13 0,5-6 0,-22 7 0,-10-7 0,-9 6 0,7-6 0,-6 7 0,8 0 0,-9 0 0,7 0 0,-15 0 0,15 0 0,-15 0 0,15 0 0,-15 0 0,5 0 0,-7 0 0,0 0 0,0 0 0,9 0 0,-8 0 0,28 0 0,-24 0 0,14 0 0,-19 0 0,-7 0 0,-1 0 0,-1 0 0,-4 0 0,4 0 0,-6 0 0,0 0 0,-1 0 0,1 0 0,-2 0 0,-3 4 0,-2-3 0,-4 4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18:04:00.956"/>
    </inkml:context>
    <inkml:brush xml:id="br0">
      <inkml:brushProperty name="width" value="0.1" units="cm"/>
      <inkml:brushProperty name="height" value="0.1" units="cm"/>
      <inkml:brushProperty name="color" value="#E71224"/>
    </inkml:brush>
  </inkml:definitions>
  <inkml:trace contextRef="#ctx0" brushRef="#br0">0 0 24575,'23'0'0,"0"0"0,-4 0 0,5 0 0,4 0 0,-7 0 0,21 0 0,-12 0 0,15 0 0,-8 0 0,6 0 0,4 0 0,11 0 0,1 0 0,7 0 0,-8 0 0,11 0 0,-11 0 0,-2 7 0,-11-5 0,1 4 0,-1-6 0,-8 6 0,6-5 0,-15 5 0,15-6 0,-15 0 0,15 0 0,-15 0 0,15 0 0,4 0 0,1 0 0,8 0 0,-11 0 0,1 0 0,-1 0 0,0 0 0,0 0 0,1 0 0,-1 0 0,0 0 0,0 0 0,21 0 0,-16 0 0,16 0 0,-11 0 0,-7 0 0,18 0 0,-18 0 0,8 0 0,0 8 0,-8-6 0,7 5 0,1 1 0,-8 1 0,8 0 0,-11 4 0,11-11 0,-8 11 0,7-11 0,-9 5 0,-1-1 0,20-4 0,-14 5 0,5-7 0,-13 0 0,-6 0 0,8 0 0,1 0 0,-1 0 0,0 0 0,10 0 0,-8 6 0,8-4 0,-10 5 0,0-7 0,1 0 0,-1 0 0,0 0 0,0 0 0,1 6 0,9-4 0,24 5 0,-5-7 0,15 0 0,-20 0 0,-1 0 0,1 0 0,-11 0 0,8 0 0,-9 0 0,12 0 0,-2 0 0,2 0 0,-1 0 0,12 0 0,-9 0 0,9 0 0,-12 0 0,0 0 0,12 0 0,-19 0 0,-7 0 0,0 0 0,12 0 0,33 0 0,-30 0 0,10 0 0,-7 0 0,20 0 0,-21 0 0,10-8 0,-13 6 0,1-6 0,0 1 0,-12 5 0,9-6 0,-19 2 0,19 4 0,-18-5 0,17 7 0,24-7 0,-23 5 0,30-6 0,-38 8 0,0 0 0,-3 0 0,0 0 0,-7 0 0,17 0 0,-17 0 0,7-7 0,0 5 0,4-4 0,-1 6 0,8-8 0,-9 6 0,12-6 0,-12 8 0,-1-6 0,-1 4 0,4-5 0,0 7 0,-3 0 0,-19 0 0,5 0 0,-5 0 0,-1 0 0,7 0 0,-7 0 0,0 0 0,-1 0 0,-9 0 0,0 0 0,-1 0 0,-6 0 0,6 0 0,-6 0 0,0 0 0,5 0 0,-12 0 0,18 0 0,-17 0 0,10 0 0,-13 0 0,1 0 0,-1 0 0,-4 0 0,-2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18:04:05.959"/>
    </inkml:context>
    <inkml:brush xml:id="br0">
      <inkml:brushProperty name="width" value="0.1" units="cm"/>
      <inkml:brushProperty name="height" value="0.1" units="cm"/>
      <inkml:brushProperty name="color" value="#E71224"/>
    </inkml:brush>
  </inkml:definitions>
  <inkml:trace contextRef="#ctx0" brushRef="#br0">0 124 24575,'61'0'0,"1"0"0,7 0 0,-1 0 0,1-15 0,-2 11 0,2-11 0,-11 15 0,7-8 0,-17 6 0,17-5 0,-17 7 0,18-8 0,-8 6 0,23-14 0,-9 14 0,20-15 0,-8 15 0,-2-14-492,11 14 492,-22-5 0,9 7 0,-11 0 0,-2 0 0,1 0 0,-11 0 0,9 0 0,-8 0 0,0 0 0,8 0 0,-18 0 492,17 0-492,-6 0 0,-2 0 0,-2 0 0,0 0 0,-8 0 0,8 0 0,-10 0 0,0 0 0,-1 0 0,1 0 0,0 0 0,10 0 0,13 6 0,3-4 0,-3 5 0,-13-7 0,1 0 0,-9 0 0,19 7 0,-19-5 0,19 6 0,-10-1 0,13-5 0,-12 12 0,9-5 0,-9 0 0,12 6 0,-1-13 0,-10 12 0,8-12 0,-9 12 0,24-12 0,-25 2 0,1-1 0,-5-3 0,0 0 0,5 4 0,-1 0 0,38-2 0,-11 5-583,13-7 583,-12 0 0,8 8 0,-8-5 0,-1 5 0,10-8 0,-21 0 0,20 8 0,-20-6 0,20 6 0,-8-8 0,12 0 0,-12 0 0,9 0 0,-9 9 0,-21-9 0,1 2 0,26 14 0,-34-15 0,-1 0 0,26 14 0,-9-12 0,9 5 0,-13-8 0,1 0-62,-2 0 62,2 0 0,-1 0 0,-10 0 0,-3 0 0,-10 0 0,0 0 581,0 0-581,-1 0 64,2 0-64,9 6 0,4-5 0,-1 5 0,-2-6 0,-12 0 0,12 8 0,-8-6 0,7 5 0,-9-7 0,-2 0 0,-8 0 0,17 0 0,-14 0 0,27 0 0,-9 0 0,12 0 0,-1 8 0,0-6 0,-9 5 0,6-7 0,-6 0 0,-1 0 0,28 0 0,-33 0 0,22 0 0,-30 0 0,0 0 0,0 0 0,0 0 0,0 0 0,0 0 0,0 0 0,0 0 0,0 0 0,-9 0 0,7 0 0,-6 0 0,-1 0 0,7 0 0,-16 0 0,16 0 0,-7 0 0,9-6 0,-9 4 0,19-5 0,-24 7 0,8 0 0,-22 0 0,-6 0 0,0-5 0,0 4 0,0-4 0,-1 5 0,1 0 0,7 0 0,1 0 0,6 0 0,9 0 0,-6 0 0,7 0 0,-16 0 0,-2 0 0,5 0 0,-1 0 0,9 0 0,-4-6 0,-12 5 0,-2-5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18:04:30.796"/>
    </inkml:context>
    <inkml:brush xml:id="br0">
      <inkml:brushProperty name="width" value="0.1" units="cm"/>
      <inkml:brushProperty name="height" value="0.1" units="cm"/>
      <inkml:brushProperty name="color" value="#E71224"/>
    </inkml:brush>
  </inkml:definitions>
  <inkml:trace contextRef="#ctx0" brushRef="#br0">0 70 24575,'31'0'0,"-5"0"0,17 0 0,-7 0 0,10 0 0,-1 0 0,0 0 0,0 0 0,1 0 0,-10 0 0,7 0 0,-6 0 0,8 0 0,1 0 0,-1 0 0,0 0 0,11 0 0,-8 0 0,8 0 0,-1 0 0,-7 0 0,8 0 0,-11 0 0,0 0 0,1 0 0,-1 0 0,-8 0 0,6 0 0,-7 0 0,10 0 0,-1 0 0,0 0 0,0 0 0,0 0 0,0 0 0,1 0 0,-10 0 0,7 0 0,-6 0 0,0 0 0,-3 0 0,1 0 0,-7 0 0,15 0 0,-6 0 0,8 0 0,20 0 0,-4 0 0,7 7 0,-2-6 0,-18 6 0,18-7 0,-18 0 0,8 0 0,-11 0 0,1 0 0,-10 6 0,7-5 0,-15 5 0,15-6 0,-14 0 0,5 0 0,-8 6 0,8-5 0,-6 5 0,7-6 0,11 0 0,-15 0 0,24 0 0,-27 0 0,15 0 0,-7 0 0,1 0 0,6 0 0,-6 0 0,8 0 0,-8 0 0,6 0 0,-7 0 0,20 0 0,-8 0 0,18 0 0,-18 0 0,18 0 0,-7 0 0,-1 0 0,28 0 0,-33 0 0,23 0 0,-31 0 0,1 0 0,-1 0 0,0 0 0,-8 0 0,17 0 0,-15 0 0,17 0 0,-11 0 0,0 0 0,0 0 0,1-7 0,-1 5 0,0-5 0,-8 2 0,6 3 0,-6-4 0,19 1 0,-16 3 0,15-10 0,-19 10 0,9-5 0,-8 1 0,6 5 0,-6-5 0,0 6 0,-3-6 0,-8 5 0,0-5 0,-7 6 0,5 0 0,-5-6 0,0 5 0,6-5 0,3 6 0,0 0 0,6 0 0,3 0 0,-8 0 0,9 0 0,-4 0 0,-6 0 0,15 0 0,-15 0 0,15 0 0,-6 0 0,8 0 0,1 0 0,-1 0 0,0 0 0,0-6 0,0 4 0,-1-5 0,-7 7 0,5 0 0,-6 0 0,0 0 0,19 0 0,-16 0 0,9 0 0,-13 0 0,-16 0 0,5 0 0,-12 0 0,6 0 0,-7 0 0,-1 0 0,1 0 0,-5 0 0,-2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49:01.590"/>
    </inkml:context>
    <inkml:brush xml:id="br0">
      <inkml:brushProperty name="width" value="0.1" units="cm"/>
      <inkml:brushProperty name="height" value="0.1" units="cm"/>
      <inkml:brushProperty name="color" value="#E71224"/>
    </inkml:brush>
  </inkml:definitions>
  <inkml:trace contextRef="#ctx0" brushRef="#br0">0 0 24575,'22'0'0,"1"0"0,11 0 0,-6 0 0,7 0 0,-1 0 0,4 0 0,-9 0 0,5 0 0,-15 0 0,16 0 0,-7 0 0,0 0 0,-4 0 0,-11 0 0,12 0 0,-13 0 0,6 0 0,-7 0 0,0 0 0,0 0 0,0 0 0,0 0 0,0 0 0,0 0 0,0 0 0,-1 0 0,0 0 0,1 0 0,-1 0 0,0 0 0,0 0 0,1 0 0,-1 0 0,1 0 0,0 0 0,0 0 0,0 0 0,0 0 0,0 0 0,0 0 0,0 0 0,0 0 0,-1 0 0,1 0 0,0 0 0,0 0 0,0 0 0,0 0 0,0 0 0,0 0 0,0 0 0,0 0 0,0 0 0,0 0 0,0 0 0,0 0 0,0 0 0,0 0 0,0 0 0,-1 0 0,1 0 0,-1 0 0,0 0 0,-1 0 0,1 0 0,-5 0 0,-1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49:04.448"/>
    </inkml:context>
    <inkml:brush xml:id="br0">
      <inkml:brushProperty name="width" value="0.1" units="cm"/>
      <inkml:brushProperty name="height" value="0.1" units="cm"/>
      <inkml:brushProperty name="color" value="#E71224"/>
    </inkml:brush>
  </inkml:definitions>
  <inkml:trace contextRef="#ctx0" brushRef="#br0">1 0 24575,'17'17'0,"-4"-6"0,4 7 0,-6-8 0,-5 1 0,4-5 0,-4 4 0,5-4 0,0 5 0,-5 0 0,4-5 0,-9 4 0,9-9 0,-9 9 0,8-5 0,-8 5 0,8-4 0,-8 2 0,4-2 0,0-1 0,-4 4 0,4-3 0,-5 4 0,5-4 0,-4 3 0,4-3 0,-5 4 0,5-4 0,-4 4 0,4-4 0,-5 4 0,5 0 0,-4 0 0,3-1 0,-4 1 0,0-1 0,0 0 0,0 0 0,-4-3 0,-1-2 0,-5 0 0,5 1 0,-4 5 0,8 0 0,-8 0 0,8 0 0,-8-1 0,8 2 0,-8-1 0,3 1 0,0 0 0,-4-6 0,9 5 0,-9-4 0,9 5 0,-9-1 0,9 1 0,-9 0 0,4-1 0,0 1 0,-3-5 0,7 4 0,-8-9 0,9 8 0,-9-8 0,9 8 0,-8-8 0,3 7 0,-3-3 0,3-4 0,2 2 0,4-7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49:08.365"/>
    </inkml:context>
    <inkml:brush xml:id="br0">
      <inkml:brushProperty name="width" value="0.1" units="cm"/>
      <inkml:brushProperty name="height" value="0.1" units="cm"/>
      <inkml:brushProperty name="color" value="#E71224"/>
    </inkml:brush>
  </inkml:definitions>
  <inkml:trace contextRef="#ctx0" brushRef="#br0">0 1 24575,'23'0'0,"9"0"0,-4 0 0,15 0 0,-14 0 0,14 0 0,-6 0 0,8 0 0,1 0 0,-9 0 0,-2 0 0,0 0 0,-7 0 0,1 0 0,-5 0 0,-11 0 0,5 0 0,-7 0 0,0 0 0,0 0 0,-1 0 0,1 0 0,7 0 0,-5 0 0,5 0 0,-7 0 0,0 0 0,6 0 0,-4 0 0,5 0 0,-7 0 0,0 0 0,0 0 0,0 0 0,0 0 0,-1 0 0,0 0 0,0 0 0,0 0 0,-1 0 0,1 0 0,-1 0 0,1 0 0,-1 0 0,1 0 0,0 0 0,-1 0 0,1 0 0,0 0 0,1 0 0,-1 0 0,-1 0 0,-3 0 0,-2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49:10.981"/>
    </inkml:context>
    <inkml:brush xml:id="br0">
      <inkml:brushProperty name="width" value="0.1" units="cm"/>
      <inkml:brushProperty name="height" value="0.1" units="cm"/>
      <inkml:brushProperty name="color" value="#E71224"/>
    </inkml:brush>
  </inkml:definitions>
  <inkml:trace contextRef="#ctx0" brushRef="#br0">26 0 24575,'10'10'0,"-5"0"0,5 1 0,3 7 0,-1-6 0,13 13 0,-13-13 0,6 6 0,-7-7 0,7 7 0,-6-5 0,6 4 0,-7-6 0,0 0 0,0-5 0,0 4 0,-5-4 0,4 0 0,-9 4 0,9-4 0,-5 5 0,6-5 0,-5 3 0,3-3 0,-3 0 0,-1 3 0,5-8 0,-5 4 0,1 0 0,2-4 0,-3 4 0,1-1 0,-2 1 0,-9 5 0,4 0 0,-9-4 0,8 4 0,-8-4 0,4 0 0,0 4 0,-4-4 0,9 5 0,-9-5 0,4 4 0,-5-4 0,0 4 0,0-4 0,5 4 0,-3-9 0,3 8 0,-5-8 0,1 8 0,-1-8 0,5 9 0,-3-9 0,3 4 0,-5 0 0,0 0 0,0 1 0,5 3 0,-4-7 0,9 7 0,-9-7 0,4 7 0,-5-3 0,5 5 0,-3-6 0,8 5 0,-9-9 0,8 9 0,-8-4 0,5 5 0,-1 0 0,-3-1 0,3 0 0,1 0 0,0 1 0,0-5 0,4 4 0,-9-9 0,9 9 0,-3-5 0,4 1 0,0-2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49:15.400"/>
    </inkml:context>
    <inkml:brush xml:id="br0">
      <inkml:brushProperty name="width" value="0.1" units="cm"/>
      <inkml:brushProperty name="height" value="0.1" units="cm"/>
      <inkml:brushProperty name="color" value="#E71224"/>
    </inkml:brush>
  </inkml:definitions>
  <inkml:trace contextRef="#ctx0" brushRef="#br0">1 1 24575,'15'0'0,"0"0"0,-4 0 0,7 0 0,-5 0 0,11 0 0,-11 0 0,4 0 0,1 0 0,-5 0 0,5 0 0,-1 0 0,-4 0 0,11 0 0,-11 0 0,4 0 0,1 0 0,-6 0 0,6 0 0,-7 0 0,7 0 0,-5 0 0,4 0 0,-6 0 0,0 0 0,0 0 0,0 0 0,0 0 0,0 0 0,0 0 0,0 0 0,0 0 0,5 0 0,-4 0 0,4 0 0,-5 0 0,7 0 0,-5 0 0,4 0 0,-6 0 0,0 0 0,0 0 0,0 5 0,0-4 0,0 4 0,0-5 0,0 0 0,-1 0 0,1 0 0,0 0 0,0 5 0,0-4 0,-1 4 0,1-5 0,0 0 0,0 0 0,-1 0 0,1 0 0,-1 0 0,1 5 0,-1-4 0,0 4 0,0-5 0,0 0 0,-5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2:11:58.106"/>
    </inkml:context>
    <inkml:brush xml:id="br0">
      <inkml:brushProperty name="width" value="0.1" units="cm"/>
      <inkml:brushProperty name="height" value="0.1" units="cm"/>
      <inkml:brushProperty name="color" value="#C00000"/>
    </inkml:brush>
  </inkml:definitions>
  <inkml:trace contextRef="#ctx0" brushRef="#br0">1 637 24575,'0'-22'0,"0"3"0,0 4 0,0 4 0,0-11 0,0 11 0,0-10 0,0 4 0,0-6 0,4 6 0,-3-4 0,3 4 0,0 0 0,3-12 0,-1 16 0,0-10 0,-6 14 0,5-6 0,-4 4 0,4-4 0,-1 6 0,-3-1 0,4 0 0,-5 1 0,0 0 0,0-1 0,0-2 0,0-3 0,0-3 0,0-1 0,0 2 0,3 8 0,-2-9 0,6 16 0,-6-19 0,3 15 0,-1-5 0,2 8 0,-1-1 0,4 3 0,-7-7 0,8 6 0,-8-5 0,6 6 0,-6-7 0,7 7 0,-7-7 0,7 7 0,-7-7 0,6 3 0,-6-4 0,6 1 0,-6 0 0,2 7 0,-3 6 0,0 5 0,5-1 0,0 0 0,4-4 0,7 0 0,-5 4 0,4-4 0,-5 5 0,-1-1 0,1-4 0,-1 4 0,1-4 0,-1 5 0,1-5 0,-1 3 0,1-7 0,-1 8 0,1-8 0,-1 3 0,1 0 0,-1-2 0,-3 6 0,2-7 0,-3 2 0,4-3 0,-1 0 0,1 5 0,0-4 0,0 3 0,1 0 0,-1-3 0,0 3 0,1 1 0,-1-4 0,1 3 0,-1 0 0,7-3 0,-5 3 0,4 1 0,-5-4 0,-1 3 0,1 0 0,-1-3 0,1 4 0,-1-5 0,1 4 0,-1-3 0,1 3 0,-5 0 0,3-3 0,-2 4 0,3-5 0,1 0 0,-5 4 0,3-3 0,-3 3 0,4-4 0,0 0 0,-1 0 0,0 0 0,1 0 0,-5 4 0,0 0 0,-4 5 0,0 0 0,0-4 0,0-1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49:19.327"/>
    </inkml:context>
    <inkml:brush xml:id="br0">
      <inkml:brushProperty name="width" value="0.1" units="cm"/>
      <inkml:brushProperty name="height" value="0.1" units="cm"/>
      <inkml:brushProperty name="color" value="#E71224"/>
    </inkml:brush>
  </inkml:definitions>
  <inkml:trace contextRef="#ctx0" brushRef="#br0">52 1 24575,'10'10'0,"1"6"0,0-3 0,2 12 0,5-12 0,-4 11 0,4-10 0,-6 3 0,-1-6 0,0 0 0,0 0 0,0 0 0,0 0 0,0 0 0,-5 0 0,3-5 0,-7 3 0,7-8 0,-8 7 0,7-6 0,-7 6 0,3-3 0,-4 4 0,0 0 0,5-4 0,-3 3 0,7-7 0,-7 9 0,7-9 0,-8 9 0,8-9 0,-8 8 0,7-8 0,-7 8 0,-1-8 0,-5 3 0,0 0 0,-5-3 0,9 8 0,-9-7 0,4 2 0,0 1 0,-3-4 0,3 3 0,0 1 0,-3-4 0,4 8 0,-5-8 0,0 3 0,1-4 0,3 5 0,-2-3 0,6 7 0,-7-8 0,3 7 0,0-2 0,-3 4 0,2 1 0,-4 0 0,0 0 0,5 0 0,-4 0 0,4 0 0,-5 0 0,0-5 0,5 4 0,-4-4 0,3 5 0,-4 0 0,5 0 0,-4 0 0,4-1 0,0 1 0,-3-1 0,8 1 0,-3-1 0,0-5 0,3 4 0,-3-4 0,4 0 0,0-1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49:24.777"/>
    </inkml:context>
    <inkml:brush xml:id="br0">
      <inkml:brushProperty name="width" value="0.1" units="cm"/>
      <inkml:brushProperty name="height" value="0.1" units="cm"/>
      <inkml:brushProperty name="color" value="#E71224"/>
    </inkml:brush>
  </inkml:definitions>
  <inkml:trace contextRef="#ctx0" brushRef="#br0">1 34 24575,'15'0'0,"-1"0"0,-4 0 0,1 0 0,-1 0 0,1 0 0,0 0 0,0 0 0,7 0 0,-5 0 0,11 0 0,-11 0 0,11 0 0,-11 0 0,11 0 0,-11 0 0,5 0 0,-7 0 0,0 0 0,0-5 0,0 4 0,0-4 0,0 5 0,0 0 0,-1 0 0,1 0 0,0 0 0,0 0 0,-1 0 0,1 0 0,0 0 0,0 0 0,0-5 0,0 3 0,0-3 0,0 5 0,0 0 0,0 0 0,0 0 0,0 0 0,0-5 0,-1 4 0,1-4 0,-1 5 0,0 0 0,0 0 0,-1 0 0,0 0 0,0 0 0,1 0 0,-5 5 0,-1 0 0,0 0 0,-2 4 0,7-8 0,-8 8 0,7-8 0,-7 9 0,7-9 0,-3 4 0,5-5 0,-1 0 0,-4 0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49:28.345"/>
    </inkml:context>
    <inkml:brush xml:id="br0">
      <inkml:brushProperty name="width" value="0.1" units="cm"/>
      <inkml:brushProperty name="height" value="0.1" units="cm"/>
      <inkml:brushProperty name="color" value="#E71224"/>
    </inkml:brush>
  </inkml:definitions>
  <inkml:trace contextRef="#ctx0" brushRef="#br0">1 0 24575,'15'5'0,"-6"1"0,1 0 0,-9 4 0,9-9 0,-9 8 0,9-7 0,-9 7 0,8-3 0,-3 4 0,4 0 0,0 0 0,0 1 0,1 0 0,0 0 0,0 0 0,0 0 0,0 0 0,0-1 0,0 2 0,0-1 0,0-1 0,0 1 0,0 0 0,0 0 0,0-5 0,0 4 0,0-4 0,0 0 0,-5 4 0,4-8 0,-9 7 0,8-8 0,-12 3 0,-2-4 0,-6 0 0,-3 0 0,3 0 0,0 0 0,6 5 0,-5-4 0,4 9 0,-5-4 0,0 0 0,6 3 0,-5-8 0,9 9 0,-9-9 0,4 8 0,-5-7 0,6 7 0,-5-8 0,4 8 0,0-3 0,-3-1 0,7 4 0,-7-4 0,8 5 0,-4 0 0,5 0 0,-4-5 0,3 4 0,-4-3 0,5 4 0,0 0 0,-5 0 0,4 0 0,-4 0 0,1-4 0,3 3 0,-4-3 0,5 3 0,0-3 0,0-2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4:37.727"/>
    </inkml:context>
    <inkml:brush xml:id="br0">
      <inkml:brushProperty name="width" value="0.1" units="cm"/>
      <inkml:brushProperty name="height" value="0.1" units="cm"/>
      <inkml:brushProperty name="color" value="#E71224"/>
    </inkml:brush>
  </inkml:definitions>
  <inkml:trace contextRef="#ctx0" brushRef="#br0">2249 72 24575,'-18'0'0,"1"0"0,7 0 0,-8 0 0,5 0 0,-5 0 0,0 0 0,5 0 0,-12 0 0,13 0 0,-6 0 0,-9 0 0,12 0 0,-26 0 0,26 0 0,-27 0 0,13 0 0,-8 0 0,-6-7 0,-4 6 0,-1-6 0,-31 7 0,28 0 0,-28 0 0,20 0 0,-9 0 0,-1 0 0,-11 0 0,7 8 0,11-1 0,-3 10 0,25-2 0,-28 2 0,20-8 0,-9 5 0,-8 1 0,23 1 0,-12 4 0,35-13 0,-5-1 0,5-1 0,-8 3 0,1 5 0,-9 7 0,6 1 0,-14 2 0,5 4 0,-1 3 0,10 1 0,2 3 0,6-8 0,1 1 0,-7 8 0,12-7 0,-12 7 0,13-9 0,0 9 0,3-7 0,3 7 0,1-9 0,-5 0 0,-2 20 0,0-21 0,-6 20 0,8-25 0,-1 6 0,0-1 0,6 1 0,-3-8 0,2 7 0,2-12 0,0 11 0,1-11 0,4 4 0,-4 1 0,5-6 0,0 6 0,0-1 0,0-4 0,0 11 0,0-12 0,0 12 0,0-11 0,0 11 0,0-5 0,6 7 0,0-6 0,13 4 0,0-4 0,7 6 0,0 0 0,9 1 0,2 2 0,20 13 0,-8-9 0,19 4 0,-20-8 0,9-5 0,-11 7 0,10-6 0,-7 4 0,18-10 0,-8 4 0,11-6 0,0 1 0,-1-1 0,-10-1 0,20 2 0,-19-9 0,12 7 0,-7-15 0,-8 6 0,13-7 0,-3 0 0,2 8 0,-20-7 0,2 0 0,25 6 0,-26-7 0,1 0 0,32 0 0,-10 0 0,9 8 0,1-6 0,2 5 0,1-7-637,9 0 637,-22 0 0,22 9 0,-21-7 0,21 7 0,-10-9 0,0 0 0,-4 0 0,2 0 0,-10 0 0,22 0 0,-31 0 0,1 0 0,-11 0 0,1 0 0,16 0 0,0 0 0,-13 0 0,-3 0 0,-4 0 0,0 0 0,6 0 0,-1 0 0,42 0 0,-12 0 0,9 0 0,-22 0 0,9 0 0,-22-7 0,7 5 0,-18-11 0,-1 11 0,-5-12 0,-5 12 0,8-11 637,11 5-637,-17-6 0,7 1 0,-12 5 0,-6-3 0,6 3 0,-9-5 0,0 0 0,-6 0 0,4 0 0,-11 2 0,12-2 0,-13 2 0,6-1 0,-7 0 0,0 1 0,-5 0 0,-1 0 0,-5-7 0,0 5 0,0-24 0,0 15 0,0-16 0,0 11 0,0 1 0,0-1 0,0-8 0,0-2 0,-13-9 0,2 0 0,-20-11 0,5-3 0,0 1 0,-18-12 0,15 10 0,-15-2 0,20 19 0,0 0 0,-11-10 0,-9-14 0,16 32 0,1 10 0,1 5 0,-1-4 0,1 11 0,-1-6 0,1 1 0,-1 5 0,-8-6 0,7 6 0,-16-1 0,15 1 0,-15-1 0,15 8 0,-15-7 0,7 5 0,-9-6 0,0 0 0,0-8 0,0 6 0,0-5 0,-32-1 0,25 5 0,-35-6 0,39 15 0,-8-5 0,1 4 0,7-6 0,-19-1 0,20 8 0,-20-7 0,19 8 0,-7-2 0,9-4 0,-9 13 0,8-6 0,-9 0 0,2 5 0,7-5 0,-19 0 0,19 5 0,-40-13 0,35 13 0,-34-12 0,39 12 0,-7-12 0,-2 12 0,9-5 0,-8 1 0,10-3 0,-9 1 0,6-5 0,-18 11 0,18-5 0,-18-1 0,18 6 0,-18-6 0,39 8 0,-3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4:40.865"/>
    </inkml:context>
    <inkml:brush xml:id="br0">
      <inkml:brushProperty name="width" value="0.1" units="cm"/>
      <inkml:brushProperty name="height" value="0.1" units="cm"/>
      <inkml:brushProperty name="color" value="#E71224"/>
    </inkml:brush>
  </inkml:definitions>
  <inkml:trace contextRef="#ctx0" brushRef="#br0">2301 0 24575,'-16'0'0,"-14"0"0,0 0 0,-15 0 0,-1 0 0,0 0 0,0 0 0,1 0 0,-1 0 0,1 0 0,-2 0 0,-8 0 0,-4 0 0,-10 0 0,0 0 0,-12 0 0,8 0 0,-21 0-453,21 0 453,-9 0 0,1 0 0,8 0 0,-20 0 0,8 0 0,-13 0 0,14 0 0,2 0 0,12 0 0,0 0 0,0 0 0,11 14 0,2-4 0,11 19 0,-1-5 0,10-2 453,2 5-453,9-6 0,5 5 0,2 0 0,6 0 0,-1 1 0,7-1 0,-4-6 0,10 4 0,-4 7 0,5 7 0,0 3 0,0-6 0,0-9 0,0 0 0,0 0 0,0 1 0,0-1 0,0 9 0,0-7 0,0 8 0,0-1 0,0-7 0,0 16 0,0-16 0,7 16 0,0-15 0,8 14 0,-1-14 0,1 14 0,-1-5 0,14 19 0,-11-17 0,18 16 0,-20-28 0,11 7 0,-3 0 0,-3-6 0,16 8 0,-13-11 0,12 3 0,-9-3 0,9 2 0,-7-1 0,16-4 0,-15 2 0,15-1 0,-7 4 0,0-5 0,7 6 0,-7-13 0,40 13 0,-13-10 0,-13-7 0,1 1 0,20 4 0,11 2 0,-13-2 0,0 1 0,0-1 0,0-7 0,-11-2 0,-3-8 0,1 0 0,-8 0 0,18 0 0,-8 0 0,11 0 0,13 0-572,2 0 572,14 0 0,-1 0 0,-26 0 0,0 0 0,25 0 0,-31-3 0,-4-2 0,-3-4 0,-2-8 0,-11-5 0,-9 6 0,7-13 0,-16 14 0,7-12 572,-8 13-572,-1-11 0,-6 4 0,5 0 0,-10-4 0,4 5 0,-6-7 0,-6 1 0,5-12 0,-11 8 0,12-17 0,-12 19 0,6-16 0,-7 6 0,7-8 0,-5 0 0,5 0 0,-7 0 0,0 0 0,0 0 0,0 0 0,0-1 0,0 1 0,0 0 0,0 0 0,0-11 0,0 17 0,0-14 0,-7 16 0,-2-8 0,-5 9 0,-1 1 0,-6 1 0,6 7 0,-6-8 0,2 16 0,4-5 0,-3 11 0,-1-11 0,7 12 0,-13-6 0,5 7 0,-6-1 0,-1-6 0,-8 3 0,6-9 0,-15 8 0,16-8 0,-16 8 0,7-3 0,-9 12 0,0-6 0,0 12 0,-1-5 0,11 7 0,13 0 0,12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09.951"/>
    </inkml:context>
    <inkml:brush xml:id="br0">
      <inkml:brushProperty name="width" value="0.1" units="cm"/>
      <inkml:brushProperty name="height" value="0.1" units="cm"/>
      <inkml:brushProperty name="color" value="#E71224"/>
    </inkml:brush>
  </inkml:definitions>
  <inkml:trace contextRef="#ctx0" brushRef="#br0">534 0 24575,'-15'0'0,"-5"0"0,0 0 0,-6 0 0,-9 0 0,13 0 0,-20 0 0,11 0 0,0 0 0,-11 0 0,12 7 0,-8 1 0,3 6 0,9-1 0,6-1 0,-5-5 0,17 3 0,-9-9 0,16 9 0,-9-4 0,9 5 0,-4 0 0,5 0 0,0 0 0,0 0 0,0-1 0,0 1 0,0-1 0,0 1 0,0 0 0,0 0 0,0-1 0,5 1 0,1 0 0,5-5 0,0 4 0,0-9 0,0 4 0,0-5 0,0 0 0,0 0 0,7 0 0,-5 0 0,4 0 0,-6 0 0,1 0 0,5 0 0,-4 0 0,5 0 0,0 0 0,-6 0 0,6 0 0,0 0 0,-5 0 0,11 6 0,-11-5 0,5 5 0,-7-6 0,0 0 0,-1 5 0,2-4 0,-1 4 0,0-5 0,0 5 0,0-4 0,0 9 0,0-9 0,0 9 0,-1-5 0,1 6 0,-1-5 0,-3 4 0,2-4 0,-3 0 0,0 4 0,4-4 0,-9 5 0,9 0 0,-9 0 0,10 6 0,-4 3 0,0-1 0,5 5 0,-11-4 0,10-1 0,-10 6 0,4-12 0,-5 4 0,0-6 0,0 7 0,0-5 0,0 5 0,0-7 0,0 0 0,0-1 0,0 1 0,0 0 0,-5-5 0,-1-2 0,-5-4 0,-7 0 0,5 0 0,-5 0 0,0 0 0,-1 0 0,-8 0 0,1 0 0,0 0 0,0 0 0,-9 0 0,7 0 0,0 0 0,3 0 0,13 0 0,-13 0 0,12 0 0,-11 0 0,11 0 0,-5-5 0,7 4 0,-12-15 0,8 8 0,-7-9 0,10 6 0,-6-1 0,5 1 0,-4-1 0,5 5 0,1-3 0,0 9 0,0-9 0,0 9 0,5-4 0,2 5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11.591"/>
    </inkml:context>
    <inkml:brush xml:id="br0">
      <inkml:brushProperty name="width" value="0.1" units="cm"/>
      <inkml:brushProperty name="height" value="0.1" units="cm"/>
      <inkml:brushProperty name="color" value="#E71224"/>
    </inkml:brush>
  </inkml:definitions>
  <inkml:trace contextRef="#ctx0" brushRef="#br0">80 1 24575,'0'31'0,"0"-1"0,0-4 0,0 9 0,0-6 0,0 6 0,0-9 0,0 20 0,0-15 0,0 23 0,0-17 0,0 9 0,0-8 0,0 16 0,0-3 0,0-1 0,0 15 0,0-14 0,0-1 0,0 15 0,0-25 0,0 17 0,0-11 0,0 11 0,0-18 0,0 16 0,0-18 0,0 9 0,-6-9 0,5 7 0,-5-15 0,6 6 0,0 0 0,-6-7 0,5 7 0,-5 0 0,0-6 0,5 15 0,-5-16 0,6 16 0,0-16 0,-7 16 0,5-15 0,-5 6 0,7-16 0,-6 6 0,5-12 0,-5 11 0,6-11 0,0 10 0,0-11 0,-5-1 0,4-1 0,-4-9 0,5 4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17.644"/>
    </inkml:context>
    <inkml:brush xml:id="br0">
      <inkml:brushProperty name="width" value="0.1" units="cm"/>
      <inkml:brushProperty name="height" value="0.1" units="cm"/>
      <inkml:brushProperty name="color" value="#E71224"/>
    </inkml:brush>
  </inkml:definitions>
  <inkml:trace contextRef="#ctx0" brushRef="#br0">47 25 24575,'23'0'0,"-6"-5"0,0 4 0,1-10 0,-5 9 0,12-4 0,-6 6 0,6 0 0,0 0 0,-7 0 0,7 0 0,-13 0 0,13 0 0,-12 0 0,5 0 0,-7 0 0,0 0 0,-1 0 0,0 0 0,-4 5 0,-2 0 0,-4 6 0,0 0 0,0 6 0,0-4 0,0 12 0,0-13 0,0 13 0,0-12 0,0 11 0,0-4 0,0-1 0,0 6 0,0-5 0,-6 5 0,-1 2 0,-6-2 0,0 1 0,0 1 0,1-8 0,-1 5 0,0-5 0,0 7 0,0 0 0,0 0 0,-8 9 0,6-7 0,-6 15 0,1-15 0,5 6 0,-4-8 0,6 0 0,-6-6 0,10-2 0,-8-6 0,11-1 0,-5 0 0,5 0 0,-4 0 0,5-1 0,-1 1 0,1-1 0,0 1 0,4 0 0,-9-5 0,9 4 0,-9-4 0,9 4 0,-9 1 0,9 0 0,-4-1 0,5 1 0,4-5 0,9-1 0,-2-5 0,14 0 0,-13-5 0,13 3 0,-6-3 0,1 0 0,4 4 0,-11-4 0,12 5 0,-6 0 0,1 0 0,4-6 0,-11 5 0,5-5 0,-7 6 0,0 0 0,7-6 0,-6 5 0,6-10 0,-7 10 0,0-9 0,0 8 0,0-3 0,0 0 0,0 4 0,0-4 0,0 5 0,0 0 0,0 0 0,0 0 0,-1 0 0,-5-4 0,-1 3 0,-4-3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20.137"/>
    </inkml:context>
    <inkml:brush xml:id="br0">
      <inkml:brushProperty name="width" value="0.1" units="cm"/>
      <inkml:brushProperty name="height" value="0.1" units="cm"/>
      <inkml:brushProperty name="color" value="#E71224"/>
    </inkml:brush>
  </inkml:definitions>
  <inkml:trace contextRef="#ctx0" brushRef="#br0">14 108 24575,'0'12'0,"0"5"0,0 2 0,0 6 0,0-6 0,0 5 0,0-11 0,0 11 0,0 4 0,0-6 0,0 18 0,0-18 0,0 12 0,0-8 0,0 0 0,-6 1 0,5-8 0,-5 5 0,6-4 0,0-1 0,0 5 0,0-4 0,0-1 0,0 5 0,0-11 0,0 11 0,0-11 0,0 5 0,0-7 0,0 0 0,0 0 0,0 5 0,0-4 0,0 4 0,0-5 0,0 0 0,0 0 0,0 0 0,0 0 0,0 0 0,0-1 0,5 1 0,1 0 0,5-5 0,0 4 0,-1-5 0,1 1 0,0 3 0,0-7 0,0 2 0,0-4 0,0 0 0,-1 0 0,1 0 0,0 0 0,0 0 0,0 0 0,0 0 0,-1 0 0,1 0 0,-1 0 0,0 0 0,0 0 0,0-4 0,0-2 0,0-4 0,-4-1 0,4 5 0,-9-4 0,4 4 0,0-5 0,-4 0 0,4 0 0,0 0 0,-4 0 0,4-1 0,-5 1 0,0-7 0,0 6 0,0-13 0,0 5 0,0-6 0,0-8 0,0-3 0,0 0 0,0-7 0,0 7 0,0 0 0,0-6 0,0 14 0,0-5 0,0 8 0,0-1 0,0 1 0,0 0 0,0 6 0,0-4 0,0 11 0,0-4 0,0-1 0,0 5 0,0-5 0,0 0 0,0 5 0,0-4 0,0 6 0,-5-1 0,3-4 0,-7 9 0,7-8 0,-3 9 0,1 0 0,-2-3 0,-4 7 0,-1-7 0,1 8 0,0-4 0,-1 5 0,0 0 0,0 0 0,0 0 0,0 0 0,0 0 0,5 5 0,-4-4 0,4 9 0,-5-9 0,5 9 0,-4-9 0,9 9 0,-9-9 0,9 9 0,-4-4 0,0 0 0,3 4 0,-7-4 0,7 5 0,-2-1 0,4 1 0,0 0 0,0-1 0,0 1 0,0-1 0,0 0 0,0-1 0,0 1 0,0-4 0,0-2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22.768"/>
    </inkml:context>
    <inkml:brush xml:id="br0">
      <inkml:brushProperty name="width" value="0.1" units="cm"/>
      <inkml:brushProperty name="height" value="0.1" units="cm"/>
      <inkml:brushProperty name="color" value="#E71224"/>
    </inkml:brush>
  </inkml:definitions>
  <inkml:trace contextRef="#ctx0" brushRef="#br0">0 1 24575,'0'24'0,"0"4"0,0-15 0,0 19 0,0-17 0,0 27 0,0-20 0,0 6 0,0 5 0,0-11 0,0 13 0,0-1 0,0-5 0,0 5 0,0-7 0,0-1 0,0 0 0,0 0 0,0 0 0,0 1 0,0-1 0,0 0 0,0 0 0,0-6 0,0 4 0,0-4 0,0-1 0,0-1 0,0-1 0,0-4 0,0 5 0,0-7 0,0 7 0,0-6 0,0 11 0,0-11 0,0 4 0,0-5 0,0 0 0,0-1 0,0 1 0,5-6 0,-4 4 0,9-8 0,-4 8 0,4-8 0,0 3 0,-5 1 0,4-4 0,-3 4 0,4-5 0,-4 5 0,3-4 0,-3 4 0,5-5 0,-1 0 0,1 0 0,0 5 0,0-4 0,-1 4 0,1-5 0,0 0 0,-1 0 0,1 0 0,-1 0 0,0 0 0,-1 0 0,1 0 0,0 0 0,-5-4 0,0-2 0,-1-4 0,-2 0 0,3-1 0,-5 0 0,0 0 0,0 0 0,0-1 0,0 1 0,0 0 0,0 0 0,0-7 0,0 5 0,0-11 0,0 11 0,0-12 0,0 6 0,0-8 0,0 1 0,0-9 0,0 6 0,0-6 0,0 0 0,0 6 0,0-14 0,0 6 0,0-9 0,0 9 0,0-7 0,0 15 0,0 1 0,0 4 0,0 11 0,0-5 0,0 7 0,0-1 0,0 1 0,0 1 0,0-1 0,0 1 0,0-1 0,0 6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9T16:21:42.946"/>
    </inkml:context>
    <inkml:brush xml:id="br0">
      <inkml:brushProperty name="width" value="0.1" units="cm"/>
      <inkml:brushProperty name="height" value="0.1" units="cm"/>
      <inkml:brushProperty name="color" value="#DA0900"/>
    </inkml:brush>
  </inkml:definitions>
  <inkml:trace contextRef="#ctx0" brushRef="#br0">817 1312 24575,'0'-31'0,"-15"13"0,12-35 0,-26 33 0,17-33 0,-11 25 0,-2-15 0,14-1 0,-18 9 0,17-19 0,-21 8 0,12-11 0,-5 12 0,-1-10 0,8 20 0,-7-8 0,10 11 0,0-1 0,0 0 0,-1 1 0,2 8 0,-1-6 0,2 14 0,-2-14 0,2 14 0,-1-6 0,1 0 0,-1 6 0,1-6 0,0 8 0,0 0 0,-1-8 0,1 6 0,-9-7 0,7 9 0,-7-9 0,9 7 0,-1-6 0,7 8 0,-4 1 0,5-1 0,-7 6 0,0-4 0,7 4 0,-6 1 0,12-6 0,-11 12 0,10-11 0,-9 10 0,9-9 0,-9 10 0,9-10 0,-10 10 0,5-10 0,-5 10 0,5-10 0,2 9 0,5-4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25.167"/>
    </inkml:context>
    <inkml:brush xml:id="br0">
      <inkml:brushProperty name="width" value="0.1" units="cm"/>
      <inkml:brushProperty name="height" value="0.1" units="cm"/>
      <inkml:brushProperty name="color" value="#E71224"/>
    </inkml:brush>
  </inkml:definitions>
  <inkml:trace contextRef="#ctx0" brushRef="#br0">203 0 24575,'-23'0'0,"2"0"0,2 0 0,3 0 0,5 0 0,-4 0 0,3 0 0,1 5 0,7 1 0,4 5 0,-12 1 0,9-1 0,-8 1 0,11-1 0,-5 0 0,4 0 0,-9 0 0,8 0 0,-7 0 0,7 0 0,-3 7 0,5-6 0,-5 6 0,4-7 0,-4 0 0,5 0 0,0 0 0,0 0 0,0 0 0,0 0 0,0 0 0,0 0 0,0-1 0,0 1 0,0-1 0,0 0 0,0-1 0,4 1 0,2-5 0,4-1 0,1-4 0,0 0 0,-5 5 0,4-4 0,-4 4 0,5-5 0,0 0 0,0 5 0,0-4 0,0 4 0,0 0 0,0-4 0,0 4 0,0 0 0,0-4 0,0 4 0,0-5 0,0 0 0,0 5 0,0-4 0,0 4 0,-1-5 0,1 5 0,-1-4 0,1 4 0,-5 0 0,3-4 0,-3 9 0,0-5 0,3 1 0,-8 3 0,3-3 0,-4 4 0,0 0 0,0 0 0,0 1 0,0 0 0,0 0 0,0 0 0,0 0 0,0 0 0,0 7 0,0-6 0,0 13 0,0-12 0,0 11 0,0-12 0,0 13 0,0-13 0,0 13 0,0-12 0,0 11 0,0-11 0,0 12 0,-4-13 0,2 6 0,-7-7 0,7 0 0,-3 0 0,0 0 0,4 0 0,-9 0 0,5-1 0,-2 1 0,-2-6 0,3 4 0,-5-3 0,1 0 0,0 3 0,0-8 0,-1 3 0,1-4 0,-1 0 0,0 0 0,0 0 0,0 0 0,0 0 0,-7 0 0,5 0 0,-5 0 0,7 0 0,0 0 0,0 0 0,0 0 0,0 0 0,0 0 0,4-5 0,-2 4 0,7-9 0,-3 9 0,5-4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26.900"/>
    </inkml:context>
    <inkml:brush xml:id="br0">
      <inkml:brushProperty name="width" value="0.1" units="cm"/>
      <inkml:brushProperty name="height" value="0.1" units="cm"/>
      <inkml:brushProperty name="color" value="#E71224"/>
    </inkml:brush>
  </inkml:definitions>
  <inkml:trace contextRef="#ctx0" brushRef="#br0">11 0 24575,'0'42'0,"0"6"0,0-11 0,0 9 0,0-1 0,0 12 0,0-10 0,0 1 0,0 5 0,0-14 0,0 17 0,0-11 0,0-8 0,0 7 0,0-16 0,0 7 0,0-8 0,0-1 0,0 0 0,0-7 0,0 6 0,0-13 0,-5 6 0,4 0 0,-4-6 0,5 6 0,0-7 0,0 0 0,0 0 0,0 0 0,0 0 0,0 0 0,0-5 0,0-1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28.877"/>
    </inkml:context>
    <inkml:brush xml:id="br0">
      <inkml:brushProperty name="width" value="0.1" units="cm"/>
      <inkml:brushProperty name="height" value="0.1" units="cm"/>
      <inkml:brushProperty name="color" value="#E71224"/>
    </inkml:brush>
  </inkml:definitions>
  <inkml:trace contextRef="#ctx0" brushRef="#br0">0 0 24575,'15'0'0,"6"0"0,-1 0 0,-1 0 0,-1 0 0,-1 0 0,-4 0 0,11 0 0,-5 0 0,6 5 0,-6-4 0,3 10 0,-9-5 0,12 7 0,-13-2 0,6 1 0,0 0 0,-6-6 0,6 5 0,-7-5 0,0 5 0,0 0 0,0 0 0,0 0 0,0 0 0,-5 0 0,4 0 0,-9 0 0,9 0 0,-9 0 0,9 0 0,-9 0 0,4 0 0,0 0 0,-4 0 0,4 0 0,-5 0 0,0-1 0,0 1 0,0 0 0,0 0 0,0 0 0,0 7 0,0-5 0,0 4 0,0 1 0,0-5 0,0 11 0,0-11 0,0 11 0,0-11 0,0 11 0,-6-4 0,-1 6 0,-5-7 0,-1 10 0,1-9 0,-1 11 0,0-11 0,0 4 0,2-11 0,4 11 0,-4-4 0,5-1 0,-1 5 0,-3-11 0,3 12 0,-4-13 0,3 6 0,-1-7 0,2 0 0,1 0 0,-4 0 0,4 0 0,0 0 0,-4 5 0,4-4 0,0 4 0,-4-10 0,8 3 0,-8-3 0,4 1 0,0 2 0,-4-7 0,9 7 0,-8-3 0,3 4 0,-4-4 0,5 2 0,0-6 0,5 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32.910"/>
    </inkml:context>
    <inkml:brush xml:id="br0">
      <inkml:brushProperty name="width" value="0.1" units="cm"/>
      <inkml:brushProperty name="height" value="0.1" units="cm"/>
      <inkml:brushProperty name="color" value="#E71224"/>
    </inkml:brush>
  </inkml:definitions>
  <inkml:trace contextRef="#ctx0" brushRef="#br0">1 68 24575,'0'15'0,"0"-1"0,0 12 0,0-11 0,0 18 0,0-13 0,0 6 0,0 0 0,0 9 0,0-13 0,0 10 0,0-12 0,0 6 0,0 0 0,0 0 0,0-6 0,0-3 0,0-6 0,0 0 0,0 0 0,0 0 0,0 0 0,0 0 0,0-1 0,0 1 0,0 0 0,0-1 0,0-8 0,0-9 0,0-4 0,0-5 0,0 6 0,0-1 0,0-7 0,0 5 0,0-5 0,0 7 0,0 0 0,5 0 0,-4 0 0,9-7 0,-8 5 0,8-4 0,-9 5 0,9 1 0,-9 0 0,4 0 0,0 0 0,-4 0 0,9 0 0,-9 0 0,9 0 0,-3-7 0,5-2 0,0 0 0,1-4 0,4-1 0,-3-3 0,-2 4 0,-1 6 0,-6 7 0,6 1 0,-1 4 0,-1 2 0,1 4 0,-5 4 0,-1 2 0,1 4 0,-4 1 0,4 0 0,-5 0 0,5 0 0,-4 0 0,4 0 0,-5 0 0,0 0 0,5 0 0,-4 0 0,4 0 0,-5 7 0,5-6 0,-4 6 0,4 0 0,-5-6 0,5 6 0,-4-7 0,4 0 0,-5 0 0,0 0 0,0-1 0,0 1 0,0-1 0,4 1 0,-3-10 0,4-7 0,-5-6 0,0-4 0,0 5 0,0 0 0,0-1 0,0 1 0,0-7 0,0-1 0,5-8 0,-3 8 0,9-6 0,-9 5 0,8 1 0,-8-6 0,7 12 0,-2-5 0,-1 7 0,4-7 0,-3 6 0,0-6 0,2 12 0,-7-4 0,7 4 0,-7-5 0,7 4 0,-7-3 0,7 9 0,-3-4 0,4 5 0,-1 0 0,-4 5 0,-1 0 0,-4 6 0,0 0 0,0 0 0,5 0 0,-4 0 0,4 0 0,-5 0 0,0 0 0,5 0 0,-4 0 0,4 0 0,1 6 0,-5-4 0,5 12 0,-1-13 0,-4 6 0,4 0 0,0-5 0,-4 4 0,4-6 0,-5 0 0,5 0 0,-4 0 0,4 0 0,-5 0 0,0 0 0,0 0 0,5 0 0,-4 0 0,4 0 0,-5 0 0,0 0 0,0-1 0,0 1 0,4-6 0,-2 4 0,6-7 0,-7 2 0,3-4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35.422"/>
    </inkml:context>
    <inkml:brush xml:id="br0">
      <inkml:brushProperty name="width" value="0.1" units="cm"/>
      <inkml:brushProperty name="height" value="0.1" units="cm"/>
      <inkml:brushProperty name="color" value="#E71224"/>
    </inkml:brush>
  </inkml:definitions>
  <inkml:trace contextRef="#ctx0" brushRef="#br0">93 246 24575,'23'-10'0,"-4"8"0,-7-20 0,0 19 0,-1-13 0,-4 4 0,-3 0 0,-4-4 0,0 6 0,0-1 0,0 1 0,0-7 0,0 5 0,0-4 0,0 5 0,0 0 0,0-1 0,0 1 0,0 0 0,0 1 0,-4 3 0,-2 3 0,-4 4 0,0 0 0,0 0 0,-1 0 0,1 0 0,-1 0 0,1 0 0,-1 0 0,1 4 0,-1 2 0,0 5 0,5 0 0,-4 0 0,9 0 0,-9 0 0,9 0 0,-9 0 0,9 0 0,-4 0 0,5-1 0,0 1 0,-5 0 0,3 0 0,-3 0 0,5 0 0,0 0 0,0 0 0,0 0 0,0 0 0,0-1 0,0 0 0,0 0 0,0-1 0,0 1 0,5 0 0,-4 0 0,8-5 0,-8 5 0,9-4 0,-9 5 0,9 0 0,-9 0 0,9 0 0,-4 0 0,0 0 0,4 0 0,-4 0 0,0 0 0,4 0 0,-4 0 0,0 0 0,4 0 0,-5-1 0,6-4 0,-2-1 0,-3-1 0,3-2 0,-3 3 0,4-1 0,0-3 0,0 3 0,1-4 0,-1 0 0,0 0 0,0 0 0,1 0 0,-1 0 0,1 0 0,-1 0 0,0 0 0,0 0 0,-1 0 0,-4-4 0,0-2 0,-1 0 0,-3-3 0,9 4 0,-9-5 0,3 4 0,-4 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38.050"/>
    </inkml:context>
    <inkml:brush xml:id="br0">
      <inkml:brushProperty name="width" value="0.1" units="cm"/>
      <inkml:brushProperty name="height" value="0.1" units="cm"/>
      <inkml:brushProperty name="color" value="#E71224"/>
    </inkml:brush>
  </inkml:definitions>
  <inkml:trace contextRef="#ctx0" brushRef="#br0">1 0 24575,'0'15'0,"0"6"0,0-8 0,0 11 0,0-4 0,0-1 0,0 6 0,0-6 0,0 1 0,0 4 0,0-11 0,0 4 0,0-6 0,0 7 0,0-6 0,0 6 0,0-7 0,0 0 0,0 0 0,0 0 0,0 0 0,0 0 0,0 0 0,0-1 0,0 1 0,0-1 0,0-1 0,0 1 0,0 0 0,0 0 0,0 0 0,0-1 0,0-7 0,0-9 0,0-5 0,4-3 0,-3 4 0,3 0 0,1 0 0,-3-7 0,2 6 0,1-6 0,-4 7 0,4 0 0,0 5 0,-4-4 0,9 4 0,-4-5 0,0 0 0,3 1 0,-8-1 0,9-1 0,-9 1 0,9 0 0,-4 0 0,1 0 0,2 0 0,-7 0 0,7-1 0,-3 2 0,4 4 0,0 1 0,0 5 0,-1 0 0,1 0 0,-5 5 0,4-4 0,-8 9 0,9-9 0,-4 9 0,5-4 0,0 0 0,0 4 0,0-4 0,0 5 0,0 0 0,-5 0 0,4-5 0,-4 4 0,0-4 0,4 5 0,-9-1 0,4 1 0,0 0 0,-4 0 0,4 0 0,-5-1 0,5 1 0,-4-1 0,4 1 0,-5 0 0,0-1 0,0 0 0,0 1 0,0-1 0,0 1 0,0-1 0,0 0 0,0 1 0,0-1 0,0-1 0,0-4 0,0-1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40.212"/>
    </inkml:context>
    <inkml:brush xml:id="br0">
      <inkml:brushProperty name="width" value="0.1" units="cm"/>
      <inkml:brushProperty name="height" value="0.1" units="cm"/>
      <inkml:brushProperty name="color" value="#E71224"/>
    </inkml:brush>
  </inkml:definitions>
  <inkml:trace contextRef="#ctx0" brushRef="#br0">255 1 24575,'-15'0'0,"0"0"0,4 0 0,-5 0 0,4 0 0,1 5 0,1 1 0,9 5 0,-9 0 0,9 0 0,-4 0 0,-7 1 0,9-1 0,-8 1 0,6-1 0,-1-1 0,0 1 0,1 0 0,0 0 0,4 0 0,-4-1 0,0 1 0,4 0 0,-4-1 0,5 1 0,0-1 0,0 0 0,0-1 0,0 1 0,0 0 0,0 0 0,0 0 0,4-1 0,2-3 0,4-2 0,1 1 0,-1-4 0,1 9 0,0-9 0,0 8 0,0-2 0,0 3 0,0-3 0,0 2 0,0-3 0,0 5 0,0-5 0,0 4 0,-5-4 0,4 0 0,-9 4 0,9-9 0,-9 9 0,4-4 0,0 0 0,-4 4 0,4-4 0,-5 4 0,0-1 0,0 1 0,-5-5 0,-1-1 0,-4 1 0,-1-4 0,0 4 0,0-5 0,-1 0 0,1 0 0,-7 0 0,6 0 0,-13 0 0,6 0 0,-1 0 0,-5 0 0,12 0 0,-11 0 0,11 0 0,-4 0 0,6 0 0,6 0 0,0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42.220"/>
    </inkml:context>
    <inkml:brush xml:id="br0">
      <inkml:brushProperty name="width" value="0.1" units="cm"/>
      <inkml:brushProperty name="height" value="0.1" units="cm"/>
      <inkml:brushProperty name="color" value="#E71224"/>
    </inkml:brush>
  </inkml:definitions>
  <inkml:trace contextRef="#ctx0" brushRef="#br0">1 92 24575,'0'20'0,"0"2"0,0 2 0,0 2 0,0-6 0,0-3 0,5 1 0,2-5 0,0 4 0,3-6 0,-4 0 0,0 0 0,3 0 0,-2 0 0,4 0 0,0 0 0,0 0 0,0 0 0,0-5 0,0 4 0,0-9 0,-1 9 0,1-9 0,0 9 0,0-9 0,0 4 0,-1-1 0,0-3 0,1 4 0,-1-5 0,0 0 0,0 0 0,-5-4 0,-1-2 0,-4-4 0,0-1 0,0 0 0,0 0 0,0 0 0,0 1 0,0-1 0,0 1 0,0-1 0,0 0 0,0 0 0,0 0 0,0 0 0,0 0 0,0 0 0,0 0 0,0 0 0,0-1 0,0-5 0,0 4 0,0-12 0,0 5 0,0 1 0,0 1 0,0 7 0,0-7 0,0 5 0,0-5 0,0 7 0,0 1 0,0-1 0,0 1 0,0 8 0,0 3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50.176"/>
    </inkml:context>
    <inkml:brush xml:id="br0">
      <inkml:brushProperty name="width" value="0.1" units="cm"/>
      <inkml:brushProperty name="height" value="0.1" units="cm"/>
      <inkml:brushProperty name="color" value="#E71224"/>
    </inkml:brush>
  </inkml:definitions>
  <inkml:trace contextRef="#ctx0" brushRef="#br0">140 11 24575,'-8'-6'0,"1"1"0,-2 10 0,-7-4 0,13 8 0,-9-3 0,12 4 0,0 1 0,-5 0 0,4 0 0,-4-1 0,0-4 0,4 4 0,-9-5 0,9 6 0,-7-6 0,6 4 0,-7-3 0,8 4 0,-8 1 0,3-1 0,0 0 0,2 0 0,4 1 0,-5-6 0,3 5 0,-3-4 0,5 5 0,0 0 0,0 0 0,0-1 0,0 1 0,0 0 0,0 0 0,0 0 0,0 0 0,0 0 0,0-1 0,0 1 0,0 0 0,0-1 0,5 1 0,-3-1 0,7 1 0,-3 0 0,5-5 0,-4 4 0,2-4 0,-2 0 0,4-1 0,-5 0 0,3-4 0,-2 4 0,4-5 0,-1 0 0,1 0 0,-1 0 0,1 0 0,0 0 0,0 0 0,0 0 0,-1 0 0,1 0 0,-1 0 0,1 0 0,-1-5 0,1-1 0,0-5 0,0 0 0,-5 0 0,4 0 0,-5 0 0,1 0 0,-1 0 0,0 0 0,-4 0 0,4-1 0,-5 1 0,5 0 0,-4 0 0,4 0 0,-5 0 0,0-1 0,0 1 0,0 0 0,0 0 0,0 0 0,0-1 0,0 2 0,0-1 0,0 0 0,0 0 0,0-1 0,0 2 0,0-1 0,-4 6 0,-2 0 0,-4 5 0,0-4 0,-1 3 0,0-8 0,0 7 0,5-2 0,1 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51.643"/>
    </inkml:context>
    <inkml:brush xml:id="br0">
      <inkml:brushProperty name="width" value="0.1" units="cm"/>
      <inkml:brushProperty name="height" value="0.1" units="cm"/>
      <inkml:brushProperty name="color" value="#E71224"/>
    </inkml:brush>
  </inkml:definitions>
  <inkml:trace contextRef="#ctx0" brushRef="#br0">0 1 24575,'0'31'0,"6"-1"0,1-4 0,1 0 0,3 0 0,-3 1 0,4-8 0,0 6 0,0-13 0,-5 13 0,2-13 0,-3 6 0,0-7 0,4 0 0,-9 0 0,9 0 0,-4-1 0,4 1 0,0-1 0,0 0 0,0-1 0,0-3 0,-4 3 0,4-8 0,-4 9 0,0-4 0,3 0 0,-7 3 0,8-7 0,-9 2 0,4-4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9T16:21:45.266"/>
    </inkml:context>
    <inkml:brush xml:id="br0">
      <inkml:brushProperty name="width" value="0.1" units="cm"/>
      <inkml:brushProperty name="height" value="0.1" units="cm"/>
      <inkml:brushProperty name="color" value="#DA0900"/>
    </inkml:brush>
  </inkml:definitions>
  <inkml:trace contextRef="#ctx0" brushRef="#br0">1 758 24575,'0'-21'0,"0"7"0,0-28 0,0 24 0,0-34 0,0 33 0,0-22 0,0 17 0,0-9 0,0 1 0,0 0 0,0-1 0,0 9 0,0 2 0,0 0 0,0 6 0,0-6 0,0 0 0,0 6 0,0-6 0,0 8 0,0 1 0,0-1 0,0 1 0,0 0 0,0-1 0,0 1 0,0 0 0,0 0 0,0 1 0,5 5 0,2 2 0,5 5 0,10 0 0,2 0 0,9 0 0,-1 0 0,0-7 0,11 5 0,-8-5 0,9 7 0,-2-9 0,-7 7 0,8-13 0,-10 13 0,-1-13 0,0 13 0,0-5 0,0 7 0,1 0 0,10-8 0,-8 6 0,-1-7 0,-4 9 0,-5 0 0,7 0 0,0 0 0,-8 0 0,-2 0 0,0 0 0,-6 0 0,6 0 0,-9 0 0,1 0 0,-1 0 0,1 0 0,-2 0 0,-4 0 0,-3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53.426"/>
    </inkml:context>
    <inkml:brush xml:id="br0">
      <inkml:brushProperty name="width" value="0.1" units="cm"/>
      <inkml:brushProperty name="height" value="0.1" units="cm"/>
      <inkml:brushProperty name="color" value="#E71224"/>
    </inkml:brush>
  </inkml:definitions>
  <inkml:trace contextRef="#ctx0" brushRef="#br0">1 0 24575,'0'13'0,"0"5"0,0-5 0,0 5 0,0-1 0,0 3 0,0 15 0,0 2 0,0-7 0,0 12 0,0-11 0,0 14 0,0 1 0,0-9 0,0-2 0,0-1 0,0-5 0,0 5 0,0 1 0,0-7 0,0 7 0,0-9 0,0 1 0,6 7 0,-4-6 0,10 6 0,-11 2 0,5-8 0,-6 16 0,6-16 0,-4 0 0,3-4 0,-5-4 0,0-1 0,0-1 0,0 0 0,0-5 0,0 4 0,0 1 0,0-5 0,0 4 0,0-6 0,0 0 0,0 0 0,0 0 0,0 0 0,0-5 0,0-2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55.854"/>
    </inkml:context>
    <inkml:brush xml:id="br0">
      <inkml:brushProperty name="width" value="0.1" units="cm"/>
      <inkml:brushProperty name="height" value="0.1" units="cm"/>
      <inkml:brushProperty name="color" value="#E71224"/>
    </inkml:brush>
  </inkml:definitions>
  <inkml:trace contextRef="#ctx0" brushRef="#br0">47 204 24575,'14'0'0,"6"0"0,-8 0 0,4 0 0,-6 0 0,1 0 0,0 0 0,-5-5 0,3 4 0,-2-16 0,5 14 0,-5-21 0,2 21 0,-8-13 0,9 9 0,-8-4 0,2 0 0,1 0 0,-3 0 0,2 0 0,-4 1 0,0-1 0,0 1 0,5 4 0,-3-4 0,2 5 0,-4-5 0,-4 4 0,-1 2 0,-6 4 0,1 0 0,-1 0 0,-1 0 0,1 0 0,-7 0 0,6 0 0,-6 5 0,0 2 0,4 11 0,-4-5 0,6 5 0,1-7 0,0 0 0,-1 0 0,6 0 0,1 0 0,0 0 0,4 0 0,-4 0 0,5 0 0,0-1 0,0 0 0,0 0 0,0 0 0,0 0 0,0 0 0,0-1 0,0 2 0,5-6 0,-4 5 0,9-4 0,-9 5 0,10 7 0,-9 1 0,8 0 0,-3 6 0,0-6 0,4 7 0,-4-6 0,0 4 0,2-11 0,-7 5 0,7-7 0,-7 0 0,7 0 0,-3 0 0,0 0 0,4-5 0,-9 4 0,9-9 0,-4 4 0,0 0 0,4-4 0,-4 4 0,4-5 0,0 0 0,0 0 0,1 0 0,0 5 0,0-4 0,-1 4 0,1-5 0,-1 0 0,-1 0 0,-3-4 0,-2 3 0,-4-3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5:58.240"/>
    </inkml:context>
    <inkml:brush xml:id="br0">
      <inkml:brushProperty name="width" value="0.1" units="cm"/>
      <inkml:brushProperty name="height" value="0.1" units="cm"/>
      <inkml:brushProperty name="color" value="#E71224"/>
    </inkml:brush>
  </inkml:definitions>
  <inkml:trace contextRef="#ctx0" brushRef="#br0">195 0 24575,'-16'0'0,"1"0"0,-3 0 0,0 0 0,-1 0 0,3 0 0,5 0 0,0 5 0,1-4 0,3 9 0,-2-4 0,7 5 0,-3 0 0,5 0 0,0 0 0,0 0 0,-11 1 0,8-1 0,-9 1 0,12-1 0,0 0 0,0 0 0,0-1 0,0 1 0,0 0 0,0 0 0,-5 0 0,4 0 0,-4 0 0,5 0 0,0 0 0,0 0 0,0-1 0,0 1 0,0 0 0,0 0 0,0 0 0,0-1 0,0 0 0,0 0 0,4-4 0,2-2 0,4-4 0,0 0 0,1 0 0,-1 0 0,1 0 0,-1 0 0,1 0 0,0 0 0,0 0 0,-1 0 0,1 0 0,0 0 0,0 0 0,-1 0 0,0 0 0,0 0 0,1 0 0,-1 0 0,0 0 0,-4 4 0,-2 1 0,-4 5 0,0-1 0,0 1 0,0-1 0,0 2 0,0-1 0,0 0 0,-5 0 0,0 0 0,-1 0 0,-3-4 0,8 4 0,-9-4 0,8 5 0,-8-5 0,9 4 0,-9-9 0,9 9 0,-9-9 0,5 4 0,-1 0 0,-3-4 0,4 4 0,-5-5 0,5 0 0,1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6:15.428"/>
    </inkml:context>
    <inkml:brush xml:id="br0">
      <inkml:brushProperty name="width" value="0.1" units="cm"/>
      <inkml:brushProperty name="height" value="0.1" units="cm"/>
      <inkml:brushProperty name="color" value="#E71224"/>
    </inkml:brush>
  </inkml:definitions>
  <inkml:trace contextRef="#ctx0" brushRef="#br0">5498 4592 24575,'-10'-10'0,"-19"-19"0,5-2 0,-14-8 0,-2-1 0,2-5-734,-14-13 0,-3-2 734,4-3 0,-5 1 0,-1-2 0,24 22 0,0 1 0,-16-14 0,0 0 0,13 14 0,2 1 0,-3-7 0,0 2 0,-1 10 0,2 1 0,-25-42 107,-3 19-107,20 4 0,7 16 0,10 10 0,-1-7 0,1 5 1096,-1-6-1096,2 9 265,0 0-265,-2-9 0,1 7 0,-1-8 0,0 1 0,1 7 0,4-7 0,-2 8 0,5 1 0,-7-1 0,-1-7 0,-7 3 0,-9-24 0,5 21 0,-3-21 0,14 17 0,-12-10 0,-3-2 0,-11-12 0,1 7 0,-1-7 0,-10 6 0,10 4 0,16 19 0,0-1 0,-27-22-259,27 21 0,-2 2 259,-2 4 0,-1 1 0,-37-31 0,5 4 0,0-3 0,12 12 0,-3-7 0,21 28 0,2 0 0,-13-19 0,-24-12 0,34 24 0,-6-19 0,3 9 0,0-1 0,-3-7 0,-8 5 0,8 2 0,-11-9 0,17 19 0,-2-7 0,2 17 0,0-6 0,0 5 518,0-7-518,-10-1 0,4-9 0,-5 6 0,-6-18 0,0 7 0,9 10 0,-2-2 0,10 7 0,-1 1-265,-9-8 0,1 1 265,12 8 0,1 1 0,-2 3 0,0 0 0,-35-31 0,-4 16 0,9-5 0,5 10 0,-1 0 0,12 10 0,2-6-71,1 6 71,6-6 0,-5 6 0,8-4 0,1 6 0,7 0 528,-8-9-528,8 15 73,5-7-73,0 10 0,14 2 0,-8-2 0,1 1 0,0 6 0,6-4 0,2 5 0,0 0 0,5-4 0,-4 4 0,11-4 0,1 4 0,5 2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6:17.018"/>
    </inkml:context>
    <inkml:brush xml:id="br0">
      <inkml:brushProperty name="width" value="0.1" units="cm"/>
      <inkml:brushProperty name="height" value="0.1" units="cm"/>
      <inkml:brushProperty name="color" value="#E71224"/>
    </inkml:brush>
  </inkml:definitions>
  <inkml:trace contextRef="#ctx0" brushRef="#br0">0 1 24575,'0'16'0,"0"-2"0,0-3 0,7 16 0,1-6 0,6 14 0,0 0 0,-1-7 0,-5 15 0,5-6 0,-12 0 0,13 7 0,-13-16 0,12 7 0,-11-10 0,3 2 0,1-1 0,-4 0 0,9 0 0,-10 9 0,11-7 0,-11 7 0,11-9 0,-6-7 0,1 6 0,-2-13 0,0 6 0,-4-7 0,4 0 0,-5 0 0,5-5 0,-4 4 0,4-13 0,-5 3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6:18.471"/>
    </inkml:context>
    <inkml:brush xml:id="br0">
      <inkml:brushProperty name="width" value="0.1" units="cm"/>
      <inkml:brushProperty name="height" value="0.1" units="cm"/>
      <inkml:brushProperty name="color" value="#E71224"/>
    </inkml:brush>
  </inkml:definitions>
  <inkml:trace contextRef="#ctx0" brushRef="#br0">0 156 24575,'10'-5'0,"7"0"0,2 5 0,16 0 0,2 0 0,0 0 0,6 0 0,-6 0 0,9 0 0,-9 0 0,7 0 0,-8 0 0,1 0 0,6 0 0,5-8 0,-9 6 0,26-21 0,-25 19 0,17-12 0,-12 3 0,1 9 0,0-9 0,-9 13 0,6-7 0,-15 5 0,7-4 0,-9 0 0,-6 4 0,4-9 0,-11 9 0,5-4 0,-7 6 0,0-5 0,0 4 0,0-4 0,-5 1 0,-2 3 0,-4-3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6:21.185"/>
    </inkml:context>
    <inkml:brush xml:id="br0">
      <inkml:brushProperty name="width" value="0.1" units="cm"/>
      <inkml:brushProperty name="height" value="0.1" units="cm"/>
      <inkml:brushProperty name="color" value="#E71224"/>
    </inkml:brush>
  </inkml:definitions>
  <inkml:trace contextRef="#ctx0" brushRef="#br0">0 40 24575,'51'0'0,"-1"0"0,-5 0 0,12 0 0,2 0 0,23 0 0,-11 0 0,24 0 0,-24 0 0,24 0 0,-24 0 0,24 0 0,-22 0 0,9 0 0,0 0-646,4 0 646,-1 0 0,10 0 0,-11 0 0,14-17 0,-3 12 0,3-12 0,-2 17 0,2 0 0,-1 0 0,-41 0 0,1 0 0,42 0 0,-43 0 0,1 0 0,0 0 0,-2 0 0,-4 0 0,0 0 0,5 0 0,1 0 0,0 0 0,-1 0 0,-6 0 0,1 0 0,11 0 0,3 0 0,21 0 0,2 0 0,-16 0 0,1 0-689,15 0 0,-2 0 689,-20 0 0,-5 0 0,-10 0 0,0 0-528,12 0 0,1 0 528,-6 0 0,0 0 0,-1 0 0,1 0 0,4 0 0,3 0 0,11 0 0,-2 0 0,-18 0 0,0 0 0,24 0 0,-1 0 0,-28 0 0,-1 0 0,23 0 0,1 0 0,-14 0 0,-1 0 0,13 0 0,-1 0 0,-12 0 0,-2 0 0,0 0 0,1 0 0,6 0 0,-1 0 0,-13 0 0,1 0 0,34 0 0,1 0 0,-30 0 0,0 0 0,30 0 0,-1 0 0,-33-1 0,-2 2 0,13 4 0,1 0 0,-14-5 0,1 2 0,13 8 0,-1-1-250,26-6 250,-34 1 0,-1 1 0,19 3 0,8-6 0,-11 6 0,-1-8 417,-10 0-417,-2 0 1463,-12 6-1463,12-4 1155,-9 5-1155,29-7 295,-16 0-295,8 0 0,-12 0 0,-11 0 0,0 0 0,0 0 0,-1 0 0,-8 0 0,-2 0 0,-16 0 0,5 0 0,-11 0 0,5 0 0,-7 0 0,0 0 0,-5 4 0,-1 1 0,-5 5 0,0 1 0,0 7 0,0-11 0,0 5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6:23.912"/>
    </inkml:context>
    <inkml:brush xml:id="br0">
      <inkml:brushProperty name="width" value="0.1" units="cm"/>
      <inkml:brushProperty name="height" value="0.1" units="cm"/>
      <inkml:brushProperty name="color" value="#E71224"/>
    </inkml:brush>
  </inkml:definitions>
  <inkml:trace contextRef="#ctx0" brushRef="#br0">758 11 24575,'-14'-6'0,"-3"2"0,-5 4 0,4 4 0,-6 3 0,-4 0 0,-10 5 0,-7-4 0,8 7 0,-6-1 0,15 0 0,-16 0 0,16 0 0,-8 0 0,10-1 0,0 0 0,6-6 0,-5 5 0,13-6 0,-13 7 0,12-2 0,-12 2 0,12-2 0,-5 1 0,7-1 0,0 0 0,0-5 0,0 4 0,0-4 0,0 5 0,4 0 0,-2 0 0,2 0 0,1 0 0,-4 0 0,9-1 0,-4 1 0,0 0 0,4-1 0,-4 1 0,5-1 0,0 0 0,-5-4 0,4 3 0,-4-4 0,10 0 0,1 4 0,5-3 0,0 0 0,0 4 0,0-4 0,0 5 0,0 0 0,0 0 0,1 6 0,-1-4 0,2 11 0,-1-11 0,0 12 0,1-6 0,5 2 0,-3 3 0,10-3 0,-12-2 0,12 5 0,-6-5 0,7 2 0,-7-4 0,6 2 0,-13-6 0,6 4 0,-7-6 0,0 0 0,7 1 0,-6-1 0,6-4 0,-7 3 0,0-4 0,5 5 0,-4 0 0,4 0 0,-5-5 0,-5 4 0,4-9 0,-4 9 0,5-9 0,-5 9 0,3-9 0,-3 4 0,0-5 0,-2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6:26.596"/>
    </inkml:context>
    <inkml:brush xml:id="br0">
      <inkml:brushProperty name="width" value="0.1" units="cm"/>
      <inkml:brushProperty name="height" value="0.1" units="cm"/>
      <inkml:brushProperty name="color" value="#E71224"/>
    </inkml:brush>
  </inkml:definitions>
  <inkml:trace contextRef="#ctx0" brushRef="#br0">807 0 24575,'-15'0'0,"-14"0"0,14 0 0,-19 0 0,15 0 0,-16 0 0,13 0 0,-19 0 0,19 0 0,-12 0 0,14 0 0,-4 0 0,4 0 0,0 0 0,-4 0 0,11 5 0,-5 1 0,7 5 0,5 0 0,-4 0 0,4 0 0,0 7 0,1-6 0,5 6 0,0-7 0,0 0 0,0 6 0,0-4 0,0 5 0,0-1 0,0-4 0,0 11 0,0-11 0,0 5 0,0-7 0,0 0 0,0 0 0,0-1 0,4 1 0,3 0 0,3 0 0,2 0 0,-2-4 0,6 7 0,-3-11 0,2 7 0,-4-10 0,7 0 0,-5 0 0,4 0 0,1 0 0,-5 0 0,5 0 0,-1 0 0,-4 0 0,4-5 0,-6-2 0,7-5 0,-5 1 0,5-1 0,-7 1 0,5-12 0,-2 2 0,4-10 0,-5 4 0,-1 8 0,0 1 0,0 0 0,-1 10 0,-4-9 0,-2 11 0,-1 0 0,-3-3 0,3 4 0,-4 4 0,0 7 0,0 5 0,0 12 0,0-10 0,0 11 0,0 4 0,0 0 0,0 16 0,0-7 0,0 19 0,0-8 0,0 20 0,0-9 0,0 0 0,0 8 0,0-19 0,0 8 0,0-19 0,0 6 0,0-15 0,0 16 0,0-16 0,0 15 0,0-14 0,0 5 0,0-8 0,0 0 0,0 1 0,0-1 0,0 0 0,0-7 0,0 6 0,0-12 0,0 11 0,0-11 0,0 11 0,-4-11 0,2 12 0,-7-8 0,7 2 0,-8-3 0,4-5 0,0 0 0,-4 0 0,5-1 0,-7-4 0,7 3 0,-5-7 0,4 7 0,-6-8 0,6 9 0,-4-9 0,4 9 0,-5-9 0,0 4 0,0-5 0,0 0 0,0 0 0,-1 0 0,1 0 0,0 0 0,0 0 0,-7 0 0,5 0 0,-11 0 0,-5 0 0,-8-7 0,-9-1 0,1-7 0,-11-9 0,7-1 0,-7-7 0,10 2 0,1-1 0,5-6 0,11 6 0,8-4 0,8 15 0,6 2 0,2 7 0,5-5 0,0 9 0,0-3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6:29.218"/>
    </inkml:context>
    <inkml:brush xml:id="br0">
      <inkml:brushProperty name="width" value="0.1" units="cm"/>
      <inkml:brushProperty name="height" value="0.1" units="cm"/>
      <inkml:brushProperty name="color" value="#E71224"/>
    </inkml:brush>
  </inkml:definitions>
  <inkml:trace contextRef="#ctx0" brushRef="#br0">1 319 24575,'0'25'0,"0"-4"0,0-10 0,0 6 0,0-4 0,0 4 0,0-6 0,0 0 0,0 7 0,0-6 0,0 6 0,0-7 0,0 0 0,0 0 0,5 0 0,-4-1 0,4 1 0,-1-1 0,-3 0 0,4 0 0,-5 0 0,0 0 0,0-9 0,0-7 0,0-5 0,0-5 0,0 5 0,0-7 0,0 6 0,0-6 0,0 0 0,0 5 0,0-5 0,0 8 0,0-1 0,0 0 0,0 0 0,0-6 0,0 4 0,0-20 0,0 11 0,6-13 0,2 0 0,5 6 0,1-6 0,-1 9 0,0-1 0,-5 8 0,3-6 0,-5 12 0,6-4 0,-1 10 0,0-3 0,-5 4 0,4 0 0,-4-4 0,5 9 0,0-9 0,-1 9 0,1-4 0,-1 5 0,0-5 0,1 4 0,0-4 0,0 5 0,0-5 0,0 4 0,0-4 0,0 5 0,0 0 0,0 0 0,0 0 0,-1 0 0,0 0 0,-5 4 0,-1 1 0,-4 4 0,0 1 0,0 1 0,0-5 0,0-1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9T16:21:52.634"/>
    </inkml:context>
    <inkml:brush xml:id="br0">
      <inkml:brushProperty name="width" value="0.1" units="cm"/>
      <inkml:brushProperty name="height" value="0.1" units="cm"/>
      <inkml:brushProperty name="color" value="#DA0900"/>
    </inkml:brush>
  </inkml:definitions>
  <inkml:trace contextRef="#ctx0" brushRef="#br0">1 134 24575,'18'0'0,"2"-1"0,2 1 0,15-2 0,-13 0 0,14 0 0,1-1 0,-8 1 0,8 0 0,-10 0 0,9 2 0,-7-2 0,8 2 0,-1-2 0,3 0 0,0 0 0,-3 0 0,-9 0 0,0 1 0,10-2 0,-8 1 0,17-1 0,-7-1 0,10 1 0,0-1 0,-1 3 0,-9-1 0,7 1 0,-17-1 0,18 2 0,-18-1 0,8 0 0,-10 0 0,9 0 0,-7 0 0,17-1 0,-7 1 0,0-1 0,7 1 0,-17 0 0,7 1 0,-9-1 0,10 0 0,-3 0 0,5 0 0,-15 1 0,2-1 0,-7 1 0,8-1 0,10 1 0,-8-1 0,8 0 0,-11 0 0,1 0 0,0 1 0,0-2 0,9 2 0,-6-2 0,6 0 0,1 1 0,1-1 0,1 2 0,7-3 0,-16 3 0,6-1 0,-9 0 0,-8 0 0,6-1 0,-13 2 0,14-1 0,-14 0 0,12 1 0,-4-2 0,6 1 0,1 0 0,10-2 0,-8 3 0,8-1 0,-10 1 0,-8-1 0,6 1 0,-13-1 0,6 1 0,-8-1 0,8 1 0,24-2 0,-10 0 0,28 0 0,-22-1 0,2 2 0,6-1 0,-17 1 0,8-1 0,-18 2 0,-1-1 0,-8 0 0,0 1 0,0-1 0,0 1 0,0 0 0,1 0 0,-1 0 0,0-1 0,7 1 0,-5-1 0,14 1 0,-14-1 0,5 1 0,-7-1 0,0 1 0,1 0 0,-1 0 0,-1 0 0,0 0 0,-5-1 0,4 1 0,-4-2 0,6 2 0,-6-2 0,4 2 0,-3-1 0,4 1 0,0 0 0,0 0 0,0 0 0,1 0 0,-6 0 0,-1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6:59.196"/>
    </inkml:context>
    <inkml:brush xml:id="br0">
      <inkml:brushProperty name="width" value="0.1" units="cm"/>
      <inkml:brushProperty name="height" value="0.1" units="cm"/>
      <inkml:brushProperty name="color" value="#E71224"/>
    </inkml:brush>
  </inkml:definitions>
  <inkml:trace contextRef="#ctx0" brushRef="#br0">379 10 24575,'-9'-5'0,"-2"0"0,-6 5 0,4 0 0,-5 0 0,0 0 0,6 0 0,-13 0 0,12 0 0,-5 0 0,0 0 0,5 0 0,-5 0 0,7 0 0,-7 0 0,5 5 0,-12 2 0,13 0 0,-6 3 0,6-3 0,1-1 0,0 3 0,0-2 0,5 4 0,-4-5 0,9 4 0,-4-4 0,0 5 0,3 0 0,-3 0 0,5-1 0,0 1 0,0 0 0,0-1 0,0 1 0,0 0 0,0-1 0,0 1 0,0 0 0,0 0 0,0 0 0,0 0 0,0 0 0,0 0 0,0 0 0,0 0 0,0 0 0,0 0 0,0 0 0,0 7 0,0-6 0,0 13 0,0-12 0,0 5 0,0-7 0,0 0 0,0 0 0,0 0 0,5 0 0,-4 0 0,9 0 0,-4-5 0,4-1 0,1-5 0,-1 0 0,1 0 0,-1 0 0,1 0 0,0 0 0,-1 0 0,1 0 0,0 0 0,0-5 0,-1-1 0,1-5 0,-1 0 0,-4 0 0,4 0 0,-4 0 0,6-7 0,-5-2 0,3 0 0,-3-4 0,5 11 0,-5-12 0,2 12 0,-7-5 0,7 7 0,-7-7 0,3 5 0,-5-5 0,5 7 0,-4 0 0,4 0 0,-5-1 0,5 1 0,-4 0 0,4 0 0,-1 0 0,-3 0 0,4 0 0,-1 1 0,-3-1 0,4 1 0,-1 0 0,-3 1 0,3 7 0,-4 9 0,0 11 0,0 7 0,0 1 0,0-7 0,0 6 0,0-5 0,0-1 0,0 6 0,6-6 0,-5 8 0,10-8 0,-10 6 0,10-6 0,-5 1 0,1-3 0,3-6 0,-9 1 0,9-1 0,-9 0 0,4 0 0,0 0 0,-4 0 0,9 0 0,-9 0 0,9 0 0,-4-1 0,4 1 0,0-6 0,0 4 0,0-8 0,1 3 0,0-4 0,0 0 0,0 0 0,0 0 0,-1 0 0,1 0 0,-1 0 0,1 0 0,-6 0 0,0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7:01.597"/>
    </inkml:context>
    <inkml:brush xml:id="br0">
      <inkml:brushProperty name="width" value="0.1" units="cm"/>
      <inkml:brushProperty name="height" value="0.1" units="cm"/>
      <inkml:brushProperty name="color" value="#E71224"/>
    </inkml:brush>
  </inkml:definitions>
  <inkml:trace contextRef="#ctx0" brushRef="#br0">0 1 24575,'0'16'0,"0"4"0,0-1 0,0 10 0,0-2 0,0 4 0,0 4 0,0 2 0,0 1 0,0 5 0,0-14 0,0 15 0,0-16 0,0 7 0,0-8 0,0-1 0,0 0 0,0 0 0,0 1 0,0-1 0,0 0 0,0 0 0,0-6 0,0 4 0,0-4 0,0-1 0,0-1 0,0 0 0,0-5 0,0 11 0,0-11 0,0 5 0,0 0 0,0-6 0,0 13 0,0-12 0,0 11 0,0-11 0,0 5 0,0-7 0,0 0 0,0 0 0,0 0 0,0 0 0,0 5 0,0-4 0,0 4 0,0-5 0,0 0 0,0 0 0,0 0 0,0 0 0,0 0 0,5 0 0,-3 0 0,2 0 0,1 0 0,-4 0 0,8-1 0,-4 0 0,5-4 0,0-2 0,0-4 0,-1 0 0,2 0 0,-1 0 0,1 0 0,0 0 0,-1 0 0,1 0 0,0 0 0,0 0 0,0 0 0,0 0 0,0 0 0,0 0 0,0 0 0,0 0 0,0 0 0,0-5 0,0 4 0,-6-8 0,5 8 0,-9-9 0,9 8 0,-4-3 0,0 0 0,3 4 0,-8-9 0,7 9 0,-7-9 0,4 9 0,-5-4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7:03.026"/>
    </inkml:context>
    <inkml:brush xml:id="br0">
      <inkml:brushProperty name="width" value="0.1" units="cm"/>
      <inkml:brushProperty name="height" value="0.1" units="cm"/>
      <inkml:brushProperty name="color" value="#E71224"/>
    </inkml:brush>
  </inkml:definitions>
  <inkml:trace contextRef="#ctx0" brushRef="#br0">0 27 24575,'19'0'0,"1"0"0,0 0 0,4 0 0,-4 0 0,6 0 0,-7 0 0,5 0 0,-4 0 0,-1 0 0,-1 0 0,-1 0 0,3 0 0,6 0 0,0 0 0,-6 0 0,-3 0 0,-6 0 0,0 0 0,0 0 0,1-12 0,-1 9 0,1-8 0,-1 11 0,0 0 0,0 0 0,-1 0 0,0 0 0,-5 3 0,-1-2 0,-4 3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7:05.626"/>
    </inkml:context>
    <inkml:brush xml:id="br0">
      <inkml:brushProperty name="width" value="0.1" units="cm"/>
      <inkml:brushProperty name="height" value="0.1" units="cm"/>
      <inkml:brushProperty name="color" value="#E71224"/>
    </inkml:brush>
  </inkml:definitions>
  <inkml:trace contextRef="#ctx0" brushRef="#br0">0 0 24575,'0'22'0,"0"-2"0,0-2 0,0-5 0,0 4 0,0-6 0,0 0 0,0 0 0,0 0 0,0 7 0,0-5 0,0 5 0,0-8 0,0 1 0,0 0 0,0 7 0,0-5 0,0 5 0,0-8 0,0 1 0,0 7 0,0-5 0,0 4 0,0-6 0,0 0 0,0 0 0,0 0 0,0 0 0,0 0 0,0 7 0,0-6 0,0 6 0,0-7 0,0 0 0,0 0 0,0 0 0,5 0 0,-4 0 0,4-1 0,-1-4 0,-3-2 0,3-4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7:06.880"/>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5T21:57:09.864"/>
    </inkml:context>
    <inkml:brush xml:id="br0">
      <inkml:brushProperty name="width" value="0.1" units="cm"/>
      <inkml:brushProperty name="height" value="0.1" units="cm"/>
      <inkml:brushProperty name="color" value="#E71224"/>
    </inkml:brush>
  </inkml:definitions>
  <inkml:trace contextRef="#ctx0" brushRef="#br0">305 1 24575,'-20'0'0,"0"0"0,3 0 0,0 0 0,6 0 0,0 0 0,-7 0 0,0 0 0,-1 0 0,3 0 0,5 0 0,1 0 0,-1 0 0,1 0 0,4 4 0,-3-2 0,8 7 0,-9-3 0,9 4 0,-8 1 0,3-1 0,0 1 0,-3-1 0,8 1 0,-4-1 0,5 0 0,0 1 0,0-1 0,0 1 0,0 0 0,0 0 0,0-1 0,0 1 0,0-1 0,0-1 0,0 2 0,5-1 0,1 1 0,5 0 0,0 0 0,0 0 0,0 0 0,0-5 0,-5 4 0,4-9 0,-4 4 0,5-5 0,-1 0 0,0 0 0,1 0 0,-1 0 0,0 0 0,1 0 0,-1 0 0,1 0 0,-1 0 0,1 0 0,-1 0 0,1 0 0,0 0 0,0 0 0,-1 0 0,1 0 0,-1 0 0,0 0 0,0 0 0,0 0 0,-5 5 0,0 0 0,-1 5 0,-3 0 0,3 0 0,-4 0 0,0 0 0,0 0 0,0 1 0,0-1 0,0 1 0,0 0 0,0 0 0,0 0 0,0 0 0,0 0 0,0 0 0,0 0 0,0 0 0,0 0 0,0 0 0,0 0 0,0 0 0,0 0 0,0 0 0,0 0 0,0-1 0,-4-4 0,3 3 0,-9-7 0,5 2 0,-6-4 0,1 0 0,-1 0 0,1 0 0,-1 0 0,1 0 0,-1 0 0,0 0 0,1 0 0,-1 0 0,0-5 0,0 4 0,0-9 0,0 9 0,-1-9 0,1 9 0,0-9 0,0 9 0,0-9 0,0 9 0,1-3 0,0 4 0,0 0 0,0 0 0,1 0 0,-2 0 0,1 0 0,-1 0 0,1 0 0,-1 0 0,1 0 0,5 0 0,1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2:30:51.410"/>
    </inkml:context>
    <inkml:brush xml:id="br0">
      <inkml:brushProperty name="width" value="0.1" units="cm"/>
      <inkml:brushProperty name="height" value="0.1" units="cm"/>
      <inkml:brushProperty name="color" value="#FD086E"/>
    </inkml:brush>
  </inkml:definitions>
  <inkml:trace contextRef="#ctx0" brushRef="#br0">71 626 24575,'0'-16'0,"0"4"0,0-1 0,0 4 0,0 0 0,0 0 0,0 0 0,0 0 0,0 0 0,0 0 0,0 0 0,0 0 0,0 0 0,0-5 0,0 4 0,0-5 0,0 6 0,0-6 0,0 5 0,0-5 0,0 6 0,0 0 0,0 1 0,0-2 0,0 2 0,0-1 0,0 0 0,0 0 0,0 0 0,0 0 0,0 0 0,-4 0 0,3 0 0,-3 1 0,4-1 0,0 1 0,0-2 0,-4 2 0,3-1 0,-2 0 0,3 0 0,0 0 0,-4 4 0,3-4 0,-3 4 0,4-4 0,0 0 0,-4 4 0,3-3 0,-3 3 0,4-4 0,0 0 0,-4-1 0,2 2 0,-2-1 0,4 0 0,-4 0 0,3 0 0,-3 0 0,4 0 0,0 1 0,-3-1 0,2 1 0,-3 0 0,4 0 0,-4 3 0,3-2 0,-2 2 0,6 0 0,1 1 0,4 4 0,0 0 0,1 0 0,0 0 0,0 0 0,0 0 0,0 0 0,5 0 0,2 0 0,0 0 0,4 0 0,-4 0 0,5 0 0,1 0 0,-6 0 0,4 0 0,-4 0 0,5 0 0,1 0 0,-1 0 0,1 0 0,-6 0 0,4 0 0,-4 0 0,6 0 0,-1 0 0,0 0 0,1 0 0,-6 0 0,4 0 0,-4 0 0,5 0 0,1 0 0,-1 0 0,-5 0 0,4 0 0,-9 0 0,3 0 0,-5 0 0,0 0 0,0 0 0,0 0 0,0 0 0,4 0 0,-3 0 0,3 0 0,-4 0 0,-1 0 0,1 0 0,-4 0 0,-2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2:30:32.139"/>
    </inkml:context>
    <inkml:brush xml:id="br0">
      <inkml:brushProperty name="width" value="0.1" units="cm"/>
      <inkml:brushProperty name="height" value="0.1" units="cm"/>
      <inkml:brushProperty name="color" value="#FD086E"/>
    </inkml:brush>
  </inkml:definitions>
  <inkml:trace contextRef="#ctx0" brushRef="#br0">0 1 24575,'0'0'0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2:30:33.078"/>
    </inkml:context>
    <inkml:brush xml:id="br0">
      <inkml:brushProperty name="width" value="0.1" units="cm"/>
      <inkml:brushProperty name="height" value="0.1" units="cm"/>
      <inkml:brushProperty name="color" value="#FD086E"/>
    </inkml:brush>
  </inkml:definitions>
  <inkml:trace contextRef="#ctx0" brushRef="#br0">0 1 24575,'0'20'0,"7"-7"0,1 0 0,7-5 0,0 7 0,0 1 0,0-1 0,0 0 0,2 9 0,7-13 0,-4 20 0,5-20 0,-8 23 0,8-16 0,3 16 0,-2-15 0,7 14 0,-6-15 0,0 16 0,7-15 0,-16 6 0,16 1 0,-17-9 0,17 9 0,-17-11 0,16 10 0,-15-8 0,15 16 0,-7-14 0,1 5 0,6 2 0,-16-9 0,17 17 0,-17-17 0,16 16 0,-7-15 0,10 16 0,-1-15 0,1 15 0,-1-6 0,1 0 0,0 5 0,-1-5 0,8 15 0,-6-14 0,6 4 0,-7-7 0,-9-8 0,6 16 0,-16-17 0,17 9 0,-17-11 0,7 1 0,-9-1 0,0 0 0,-6 0 0,4 0 0,-11-6 0,4-3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2:30:54.825"/>
    </inkml:context>
    <inkml:brush xml:id="br0">
      <inkml:brushProperty name="width" value="0.1" units="cm"/>
      <inkml:brushProperty name="height" value="0.1" units="cm"/>
      <inkml:brushProperty name="color" value="#FD086E"/>
    </inkml:brush>
  </inkml:definitions>
  <inkml:trace contextRef="#ctx0" brushRef="#br0">959 1 24575,'-20'0'0,"-3"0"0,7 0 0,-6 0 0,0 0 0,-7 0 0,6 0 0,-6 0 0,0 0 0,6 0 0,-13 0 0,13 5 0,-13 1 0,5 6 0,1 5 0,-15 3 0,12-1 0,-6-1 0,3 0 0,6 1 0,-1-1 0,-5 6 0,13-7 0,-6 6 0,7-2 0,1-4 0,-1 3 0,0-3 0,1 5 0,4-1 0,1 1 0,6-1 0,-1 0 0,0 1 0,0-1 0,0 8 0,4-6 0,-3 5 0,3 1 0,1-6 0,-10 22 0,14-12 0,-9 7 0,7-11 0,2-1 0,-2-5 0,4 13 0,0-5 0,0-1 0,0 6 0,0-13 0,0 6 0,0-1 0,0-5 0,0 6 0,0-8 0,0 5 0,0-4 0,0 4 0,0-5 0,0-5 0,0 5 0,0-6 0,0 1 0,0 5 0,0-5 0,4 5 0,2 1 0,4-6 0,1 4 0,-1-4 0,0 0 0,0 4 0,0-4 0,0 0 0,0-2 0,4 5 0,-4-3 0,4 4 0,-3 0 0,4-8 0,-4 2 0,9 2 0,-10-6 0,10 5 0,-9-5 0,9 5 0,-4-4 0,5 5 0,1-6 0,-1 1 0,1 0 0,-1-1 0,1 1 0,-1 0 0,8 0 0,4 0 0,-2 0 0,0-5 0,-10 4 0,1-9 0,-7 8 0,6-8 0,-5 3 0,5-4 0,1 5 0,-1-4 0,1 4 0,-1-5 0,-5 0 0,4 0 0,-4 0 0,0 4 0,4-3 0,-4 3 0,0-4 0,14 0 0,-12 0 0,8 0 0,-6 0 0,-4 0 0,5 0 0,-5 0 0,4 0 0,-4 0 0,0 0 0,4 0 0,-6 0 0,7 0 0,6 0 0,-4 0 0,6 0 0,-8-10 0,1 3 0,-1-9 0,1 5 0,-1 0 0,1-4 0,-1 3 0,1-9 0,-1 9 0,1-8 0,-1 3 0,1 0 0,-1-3 0,1 3 0,-1 0 0,-4-3 0,3 8 0,-3-9 0,0 4 0,3 1 0,-3-5 0,4 4 0,1-4 0,-5-1 0,3 0 0,-3 1 0,-1-1 0,1-7 0,-2 6 0,-2-6 0,3 8 0,-6-1 0,6-9 0,-4 7 0,-2-15 0,0 16 0,-9-6 0,4 7 0,-5-6 0,0 4 0,0-5 0,0 8 0,0-1 0,0-7 0,0 11 0,0-9 0,0 11 0,0-6 0,0 1 0,0-1 0,0 0 0,0 1 0,0 4 0,0-3 0,-4 6 0,3-8 0,-8 8 0,4-1 0,0 6 0,-3 0 0,3 4 0,-4-3 0,0 3 0,0-4 0,4-1 0,-4-4 0,4 3 0,-5-4 0,1 6 0,0 0 0,-1 0 0,1 0 0,0 0 0,0 0 0,-10-5 0,8 3 0,-8-3 0,5 5 0,3-1 0,-9 0 0,10 1 0,-11-2 0,11 2 0,-10-2 0,9 2 0,-9-2 0,9 2 0,-9-2 0,10 2 0,-11-2 0,11 2 0,-10-2 0,5-2 0,-6 1 0,6-1 0,1 7 0,5-2 0,0 7 0,-6-8 0,4 8 0,-9-9 0,10 9 0,-11-8 0,11 7 0,-10-7 0,9 8 0,-9-9 0,9 9 0,-3-4 0,-1 0 0,4 4 0,-9-9 0,10 9 0,-10-4 0,4 0 0,-6 4 0,1-4 0,0 5 0,-16 0 0,21 0 0,-9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9T16:22:03.050"/>
    </inkml:context>
    <inkml:brush xml:id="br0">
      <inkml:brushProperty name="width" value="0.1" units="cm"/>
      <inkml:brushProperty name="height" value="0.1" units="cm"/>
      <inkml:brushProperty name="color" value="#DA0900"/>
    </inkml:brush>
  </inkml:definitions>
  <inkml:trace contextRef="#ctx0" brushRef="#br0">1 0 24575,'0'0'0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3:39:37.792"/>
    </inkml:context>
    <inkml:brush xml:id="br0">
      <inkml:brushProperty name="width" value="0.1" units="cm"/>
      <inkml:brushProperty name="height" value="0.1" units="cm"/>
      <inkml:brushProperty name="color" value="#E1FEFD"/>
    </inkml:brush>
  </inkml:definitions>
  <inkml:trace contextRef="#ctx0" brushRef="#br0">0 0 24575,'19'18'0,"-11"6"0,18-1 0,-9 6 0,6 1 0,7 9 0,3-5 0,3 16 0,6-6 0,-7 8 0,7-8 0,-6 6 0,6-6 0,4 11 0,-18-13 0,15 11 0,-17-11 0,6 0 0,0-3 0,-1 1 0,-1-8 0,-4 7 0,4 0 0,-7-6 0,9 6 0,-8 0 0,4-7 0,-2 18 0,-2-18 0,6 7 0,-14-9 0,12-1 0,-11 1 0,11 0 0,-12-1 0,12 1 0,-5-1 0,0 1 0,5-1 0,0 7 0,-3-5 0,8 4 0,-17-6 0,12 1 0,-12-8 0,5 5 0,-1-5 0,-4 8 0,12-7 0,-12 5 0,5-5 0,1 0 0,-6 5 0,5-5 0,1 6 0,6 6 0,-3-4 0,8 4 0,-17-5 0,12 0 0,-11-1 0,4 1 0,0-1 0,-5-7 0,5 6 0,-9-14 0,3 14 0,-3-14 0,3 14 0,-2-14 0,1 14 0,-1-14 0,1 14 0,-7-6 0,5 0 0,-4 5 0,6-5 0,0 0 0,0 6 0,-1-8 0,0 1 0,0-3 0,-7-5 0,0-1 0,-1 0 0,-3 0 0,3-5 0,-5-2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3:39:39.852"/>
    </inkml:context>
    <inkml:brush xml:id="br0">
      <inkml:brushProperty name="width" value="0.1" units="cm"/>
      <inkml:brushProperty name="height" value="0.1" units="cm"/>
      <inkml:brushProperty name="color" value="#E1FEFD"/>
    </inkml:brush>
  </inkml:definitions>
  <inkml:trace contextRef="#ctx0" brushRef="#br0">1 1 24575,'0'24'0,"0"1"0,0 5 0,0 9 0,0-7 0,7 17 0,-5-17 0,6 16 0,-8-16 0,7 17 0,-5-17 0,5 7 0,-7-9 0,0-1 0,0 0 0,0 1 0,7-1 0,-5 1 0,4-8 0,-6 5 0,0-5 0,0 0 0,0 5 0,0-13 0,0 6 0,0-7 0,0 7 0,0-6 0,0 6 0,0-8 0,6 1 0,-5 4 0,5-3 0,-6 4 0,0-6 0,0 1 0,0-2 0,0-4 0,0-2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3:39:41.752"/>
    </inkml:context>
    <inkml:brush xml:id="br0">
      <inkml:brushProperty name="width" value="0.1" units="cm"/>
      <inkml:brushProperty name="height" value="0.1" units="cm"/>
      <inkml:brushProperty name="color" value="#E1FEFD"/>
    </inkml:brush>
  </inkml:definitions>
  <inkml:trace contextRef="#ctx0" brushRef="#br0">0 1 24575,'25'0'0,"-8"0"0,21 0 0,-4 0 0,18 0 0,-10 0 0,19 0 0,-26 0 0,38 0 0,-28 0 0,18 0 0,-11 0 0,-1 0 0,-9 0 0,7 0 0,-7 0 0,0 0 0,7 0 0,-8 7 0,0-5 0,-2 5 0,0 1 0,-7-6 0,6 5 0,-16-1 0,5-5 0,-5 4 0,0-5 0,6 7 0,-14-5 0,6 4 0,0-6 0,-6 6 0,6-5 0,-7 5 0,-1-6 0,1 0 0,-1 5 0,0-4 0,1 5 0,-1-6 0,0 5 0,0-4 0,-6 9 0,-1-9 0,-5 3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3:39:44.089"/>
    </inkml:context>
    <inkml:brush xml:id="br0">
      <inkml:brushProperty name="width" value="0.1" units="cm"/>
      <inkml:brushProperty name="height" value="0.1" units="cm"/>
      <inkml:brushProperty name="color" value="#E1FEFD"/>
    </inkml:brush>
  </inkml:definitions>
  <inkml:trace contextRef="#ctx0" brushRef="#br0">1 0 24575,'0'18'0,"0"7"0,0-11 0,0 23 0,0-12 0,0 7 0,0-5 0,0-5 0,0 8 0,0-1 0,0 1 0,6 0 0,-4-1 0,4 1 0,-6-8 0,0 5 0,0-5 0,0 0 0,0 6 0,0-14 0,0 14 0,0-6 0,0 0 0,0 6 0,0-14 0,0 14 0,0-7 0,0 1 0,0 6 0,0-6 0,0 8 0,0-8 0,0 5 0,0-5 0,0 8 0,0-8 0,0 5 0,0-12 0,0 5 0,6-8 0,-5 1 0,5-1 0,-6 0 0,0-5 0,0-2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3:39:47.408"/>
    </inkml:context>
    <inkml:brush xml:id="br0">
      <inkml:brushProperty name="width" value="0.1" units="cm"/>
      <inkml:brushProperty name="height" value="0.1" units="cm"/>
      <inkml:brushProperty name="color" value="#E1FEFD"/>
    </inkml:brush>
  </inkml:definitions>
  <inkml:trace contextRef="#ctx0" brushRef="#br0">1 0 24575,'18'0'0,"-2"0"0,-3 0 0,7 0 0,-6 0 0,6 0 0,-8 0 0,8 0 0,-5 0 0,5 0 0,-8 0 0,0 0 0,1 0 0,-1 0 0,1 0 0,-1 0 0,0 0 0,0 0 0,0 0 0,-1 0 0,0 0 0,1 0 0,-1 0 0,-1 0 0,-4 6 0,-1 0 0,-5 6 0,0-1 0,0 0 0,0 0 0,0 1 0,0 1 0,0-1 0,0 0 0,0 1 0,0-1 0,0 1 0,0-1 0,0 0 0,-6 1 0,5-1 0,-10 1 0,9-1 0,-9 0 0,4 1 0,0-1 0,-4-5 0,4 4 0,0-4 0,-4 5 0,4 1 0,-6-6 0,6 4 0,-4-4 0,4 0 0,-5-2 0,5 1 0,-5-5 0,5 5 0,0-1 0,-4-4 0,4 5 0,-5-6 0,0 5 0,0-4 0,0 4 0,1-5 0,10 0 0,8 0 0,5 0 0,6 0 0,-6 0 0,8 0 0,2 0 0,0 0 0,6 0 0,-6 0 0,-1 0 0,0 0 0,-1 0 0,-6 0 0,6 0 0,-8 0 0,1 0 0,-1 0 0,-5 6 0,-1 0 0,-1 7 0,-4-1 0,10-6 0,-9 5 0,3-5 0,-5 6 0,0-1 0,0 0 0,0 0 0,0 0 0,0 1 0,0 0 0,0 0 0,0 0 0,0 0 0,0 0 0,0 1 0,0-1 0,0 0 0,0 1 0,0-1 0,0 1 0,0-1 0,0 8 0,0-6 0,0 6 0,0-7 0,0 7 0,0-6 0,0 6 0,0-7 0,-5-1 0,3 0 0,-3 1 0,-1-1 0,5 1 0,-10-1 0,9 0 0,-3 1 0,-1-1 0,5 1 0,-11-1 0,11 0 0,-10 1 0,10-1 0,-11 0 0,6 0 0,-1 0 0,-4-6 0,10 5 0,-10-10 0,4 10 0,-5-5 0,-1 1 0,1-2 0,0 1 0,0-5 0,-1 5 0,1-6 0,0 5 0,-1-4 0,1 5 0,0 0 0,0-5 0,-1 4 0,1-5 0,0 0 0,1 0 0,0 0 0,5 0 0,1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3:39:50.118"/>
    </inkml:context>
    <inkml:brush xml:id="br0">
      <inkml:brushProperty name="width" value="0.1" units="cm"/>
      <inkml:brushProperty name="height" value="0.1" units="cm"/>
      <inkml:brushProperty name="color" value="#E1FEFD"/>
    </inkml:brush>
  </inkml:definitions>
  <inkml:trace contextRef="#ctx0" brushRef="#br0">0 1 24575,'0'32'0,"0"-7"0,0 2 0,0-5 0,0 0 0,0 6 0,0-6 0,0 0 0,0 5 0,0-5 0,0 0 0,0 6 0,7-6 0,-5 0 0,4 6 0,-6-14 0,0 6 0,6-8 0,-5 1 0,5-1 0,-6 1 0,0-1 0,0 0 0,0 1 0,0-1 0,0 1 0,0-1 0,0 0 0,0 1 0,0-1 0,0 0 0,0-1 0,5 2 0,-4-2 0,5 1 0,-6 0 0,0 0 0,0-1 0,0 0 0,0-1 0,0 2 0,0-1 0,0 1 0,0 1 0,0-1 0,0 0 0,0 0 0,0 0 0,0 0 0,0 0 0,0-1 0,0 2 0,0-2 0,0 1 0,0 0 0,-5 0 0,4-5 0,-4-3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3:39:51.667"/>
    </inkml:context>
    <inkml:brush xml:id="br0">
      <inkml:brushProperty name="width" value="0.1" units="cm"/>
      <inkml:brushProperty name="height" value="0.1" units="cm"/>
      <inkml:brushProperty name="color" value="#E1FEFD"/>
    </inkml:brush>
  </inkml:definitions>
  <inkml:trace contextRef="#ctx0" brushRef="#br0">0 0 24575,'0'0'0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3:39:56.462"/>
    </inkml:context>
    <inkml:brush xml:id="br0">
      <inkml:brushProperty name="width" value="0.1" units="cm"/>
      <inkml:brushProperty name="height" value="0.1" units="cm"/>
      <inkml:brushProperty name="color" value="#E1FEFD"/>
    </inkml:brush>
  </inkml:definitions>
  <inkml:trace contextRef="#ctx0" brushRef="#br0">1 1073 24575,'0'-12'0,"0"-7"0,0-13 0,0-10 0,0-10 0,0 1 0,0 9 0,0-7 0,0 17 0,0-7 0,0 9 0,0 8 0,0 2 0,0 8 0,0-8 0,0 5 0,0-5 0,0 7 0,0 1 0,0 0 0,0 0 0,0 0 0,0 0 0,0 1 0,0-1 0,0 1 0,0 0 0,0 0 0,0-1 0,0 1 0,0-1 0,0 1 0,0-2 0,0 2 0,0-2 0,0 1 0,0 0 0,0 0 0,0-8 0,0 6 0,0-6 0,0 7 0,0-7 0,0 5 0,0-5 0,0 8 0,0-1 0,0 1 0,0 0 0,0 0 0,0 0 0,0 0 0,0 0 0,0 1 0,0 0 0,0 0 0,0 9 0,5-1 0,2 13 0,6-3 0,-1 5 0,1 1 0,-1-1 0,1 8 0,0-6 0,1 14 0,-1-14 0,2 14 0,-3-14 0,3 14 0,-3-14 0,3 14 0,-3-14 0,2 6 0,-1 0 0,1 2 0,0 0 0,0 6 0,-1-14 0,1 14 0,-7-14 0,6 14 0,-5-14 0,0 6 0,3-7 0,-10-1 0,11 8 0,-5-6 0,1 6 0,3-7 0,-10-1 0,10 1 0,-4-1 0,0 0 0,4 1 0,-9-1 0,9 6 0,-4-4 0,-1 4 0,5-6 0,-9 1 0,9-1 0,-10 0 0,10 0 0,-4 0 0,-1 0 0,5 0 0,-10-1 0,10 1 0,-10-1 0,9-5 0,-9 5 0,4-5 0,0 1 0,-4 3 0,4-3 0,0-1 0,-3 4 0,3-4 0,-5-4 0,0-9 0,0-5 0,0-5 0,0-3 0,0 5 0,0-5 0,0 0 0,6 5 0,-5-13 0,5 14 0,-1-6 0,-3-1 0,3-1 0,-5 0 0,7-5 0,-6-5 0,6-1 0,-7-6 0,6 9 0,-4 1 0,4-1 0,-6 0 0,0 1 0,0 7 0,0-6 0,0 13 0,0-13 0,0 6 0,0-8 0,0 8 0,7-6 0,-5 6 0,4 0 0,-6-6 0,0 14 0,0-6 0,7-1 0,-6 7 0,6-6 0,-7 7 0,0 1 0,0-1 0,0 1 0,0 0 0,0 5 0,0 2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6T03:40:00.596"/>
    </inkml:context>
    <inkml:brush xml:id="br0">
      <inkml:brushProperty name="width" value="0.1" units="cm"/>
      <inkml:brushProperty name="height" value="0.1" units="cm"/>
      <inkml:brushProperty name="color" value="#E1FEFD"/>
    </inkml:brush>
  </inkml:definitions>
  <inkml:trace contextRef="#ctx0" brushRef="#br0">554 130 24575,'-11'-11'0,"-8"-2"0,5 0 0,-6 5 0,0-4 0,5 5 0,-5-7 0,0 1 0,6 6 0,-6-5 0,7 10 0,-7-3 0,6-1 0,-6 5 0,7-5 0,1 6 0,-1 0 0,1 0 0,-1 0 0,1 0 0,-1 0 0,1 0 0,-1 0 0,1 0 0,-1 0 0,1 0 0,1 0 0,-1 0 0,1 0 0,-1 0 0,1 0 0,0 0 0,-1 0 0,0 5 0,0 1 0,1 5 0,5 1 0,1 0 0,-1 0 0,5 0 0,-10 0 0,9 0 0,-3 1 0,5-1 0,0 0 0,0 1 0,-6-1 0,5 1 0,-5-1 0,6 0 0,0 1 0,0-1 0,0 8 0,0-5 0,0 5 0,0 0 0,0-6 0,0 14 0,0-6 0,0 7 0,0-7 0,0 6 0,0-6 0,0 0 0,0 5 0,0-12 0,0 5 0,0 0 0,0-6 0,0 6 0,0-7 0,0 7 0,0-6 0,0 6 0,0 0 0,0-6 0,0 6 0,6 6 0,-5-10 0,4 9 0,1-12 0,-5-1 0,10 0 0,-9 1 0,9-1 0,-10 1 0,10-1 0,-4 0 0,0 1 0,4-1 0,-4 1 0,0-1 0,4 0 0,-4 1 0,4-1 0,1-1 0,-1-4 0,1 3 0,0-9 0,-5 10 0,4-9 0,-4 3 0,0 1 0,4-5 0,-4 5 0,4-1 0,2-4 0,-2 9 0,1-9 0,0 4 0,0-5 0,0 0 0,0 6 0,0-5 0,1 4 0,-1-5 0,0 0 0,-1 0 0,0 0 0,0 0 0,1 0 0,-1 0 0,1 0 0,-6-4 0,-1-2 0,0 0 0,-3-5 0,3 5 0,0-6 0,-4 1 0,4 0 0,0 4 0,-3-4 0,3 4 0,-5-5 0,6 5 0,-5-4 0,5 4 0,-1-5 0,-4 0 0,4 1 0,0-2 0,-3 2 0,3-2 0,1 6 0,-5-4 0,5 4 0,-6-4 0,0-1 0,5 6 0,-4-6 0,5 5 0,-6-5 0,0-1 0,0 1 0,0 0 0,5 5 0,-3-4 0,3 1 0,-10 2 0,-2-1 0,0 3 0,-4 5 0,4-10 0,-5 10 0,1-4 0,1 5 0,-1 0 0,-1 0 0,1 0 0,-8 0 0,5 0 0,-6 0 0,8 0 0,-9 0 0,7 0 0,-6 0 0,7 0 0,1 0 0,5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9T16:22:47.313"/>
    </inkml:context>
    <inkml:brush xml:id="br0">
      <inkml:brushProperty name="width" value="0.1" units="cm"/>
      <inkml:brushProperty name="height" value="0.1" units="cm"/>
      <inkml:brushProperty name="color" value="#DA0900"/>
    </inkml:brush>
  </inkml:definitions>
  <inkml:trace contextRef="#ctx0" brushRef="#br0">0 126 24575,'21'0'0,"2"0"0,1 0 0,6 0 0,-14 0 0,14 0 0,-14 0 0,14 0 0,-14 0 0,14 0 0,-6 0 0,9 0 0,10 0 0,-8 0 0,0 0 0,-5 0 0,-6 0 0,8 0 0,1 0 0,-1-4 0,0 2 0,1-7 0,-9 7 0,6-3 0,-6 1 0,0 2 0,6-2 0,-6 4 0,9 0 0,-1 0 0,0 0 0,1 0 0,10 0 0,-8-5 0,7 3 0,2-2 0,-9 4 0,18 0 0,-18 0 0,18 0 0,-7-6 0,-1 4 0,9-3 0,-8 5 0,11-6 0,0 5 0,-1-5 0,15 6 0,-12 0 0,25-7 0,-25 6 0,11-6 0,-1 7 0,-10 0 0,24 0 0,-12 0 0,15-6 0,-13 4 0,10-5 0,-24 2 0,24 3 0,-23-3 0,23-2 0,-23 5 0,22-4 0,7 6-878,0 0 878,-31 0 0,1 0 0,-6 0 0,0 0 0,6 0 0,2 0 0,-1 0 0,1 0 0,8 0 0,-2 0 0,-12 0 0,0 0 0,12 0 0,-2 0 0,25 0 0,-40 0 0,0 0 0,50 0 0,-10 0 0,10 0 0,-14 0-452,0 0 452,0 0 0,-1 0 0,2 0 0,-15 0 0,-18 0 0,0 0 0,11 0 0,30 0 0,-39 0 0,1 0 0,-1 0 857,0 0-857,1 0 0,12 0 0,4 0 0,12 0-11,-34 0 0,0 0 11,38 0 0,0 0 0,-8 6 0,-21-4 0,10 5 0,-25-7 0,-1 0 0,-21 0 0,8 0 0,-16 0 495,15 4-495,5-2 0,0 3 0,9-5 0,-12 5 0,0-4 0,-8 4 0,-2-5 0,-9 0 0,1 4 0,-7-6 0,-1 5 0,-6-6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9T16:24:01.201"/>
    </inkml:context>
    <inkml:brush xml:id="br0">
      <inkml:brushProperty name="width" value="0.1" units="cm"/>
      <inkml:brushProperty name="height" value="0.1" units="cm"/>
      <inkml:brushProperty name="color" value="#DA0900"/>
    </inkml:brush>
  </inkml:definitions>
  <inkml:trace contextRef="#ctx0" brushRef="#br0">1 0 24575,'32'0'0,"1"0"0,10 0 0,-17 0 0,25 0 0,-24 0 0,16 7 0,-11-5 0,0 12 0,0-12 0,-8 11 0,-2-11 0,0 11 0,-7-11 0,7 11 0,-8-12 0,-1 5 0,1-6 0,-1 6 0,1-4 0,-1 4 0,-5 0 0,4-5 0,-5 5 0,5-1 0,0-3 0,0 8 0,0-8 0,0 3 0,-5 1 0,4-5 0,-4 11 0,5-11 0,-5 9 0,4-8 0,-9 8 0,4-4 0,-6 6 0,-6-6 0,5 5 0,-10-4 0,10 5 0,-10 0 0,9 2 0,-9-2 0,10 2 0,-11-1 0,5 0 0,-8 9 0,0 2 0,-2 8 0,1 1 0,0-1 0,0 0 0,-1 1 0,1-1 0,0 0 0,1-8 0,6 6 0,-3-14 0,4 6 0,-6-1 0,6-5 0,-7 14 0,7-14 0,-8 14 0,2-15 0,0 7 0,-1 0 0,7-7 0,-6 7 0,7-8 0,-1-1 0,-4 1 0,11-1 0,-12 1 0,12 0 0,-5-1 0,0 1 0,4-1 0,-10 0 0,10-1 0,-10-4 0,11 3 0,-5-4 0,0 0 0,5-1 0,-5-6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7FCA5-75B1-9541-9E25-CB25F705C45C}" type="datetimeFigureOut">
              <a:rPr lang="es-CL" smtClean="0"/>
              <a:t>11-05-23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2C811-BFE0-4340-844E-24B247C94910}" type="slidenum">
              <a:rPr lang="es-CL" smtClean="0"/>
              <a:t>‹Nº›</a:t>
            </a:fld>
            <a:endParaRPr lang="es-CL"/>
          </a:p>
        </p:txBody>
      </p:sp>
    </p:spTree>
    <p:extLst>
      <p:ext uri="{BB962C8B-B14F-4D97-AF65-F5344CB8AC3E}">
        <p14:creationId xmlns:p14="http://schemas.microsoft.com/office/powerpoint/2010/main" val="4111979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1</a:t>
            </a:fld>
            <a:endParaRPr lang="es-CL"/>
          </a:p>
        </p:txBody>
      </p:sp>
    </p:spTree>
    <p:extLst>
      <p:ext uri="{BB962C8B-B14F-4D97-AF65-F5344CB8AC3E}">
        <p14:creationId xmlns:p14="http://schemas.microsoft.com/office/powerpoint/2010/main" val="171077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10</a:t>
            </a:fld>
            <a:endParaRPr lang="es-CL"/>
          </a:p>
        </p:txBody>
      </p:sp>
    </p:spTree>
    <p:extLst>
      <p:ext uri="{BB962C8B-B14F-4D97-AF65-F5344CB8AC3E}">
        <p14:creationId xmlns:p14="http://schemas.microsoft.com/office/powerpoint/2010/main" val="634030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11</a:t>
            </a:fld>
            <a:endParaRPr lang="es-CL"/>
          </a:p>
        </p:txBody>
      </p:sp>
    </p:spTree>
    <p:extLst>
      <p:ext uri="{BB962C8B-B14F-4D97-AF65-F5344CB8AC3E}">
        <p14:creationId xmlns:p14="http://schemas.microsoft.com/office/powerpoint/2010/main" val="1786761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12</a:t>
            </a:fld>
            <a:endParaRPr lang="es-CL"/>
          </a:p>
        </p:txBody>
      </p:sp>
    </p:spTree>
    <p:extLst>
      <p:ext uri="{BB962C8B-B14F-4D97-AF65-F5344CB8AC3E}">
        <p14:creationId xmlns:p14="http://schemas.microsoft.com/office/powerpoint/2010/main" val="3884334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p>
        </p:txBody>
      </p:sp>
      <p:sp>
        <p:nvSpPr>
          <p:cNvPr id="4" name="Marcador de número de diapositiva 3"/>
          <p:cNvSpPr>
            <a:spLocks noGrp="1"/>
          </p:cNvSpPr>
          <p:nvPr>
            <p:ph type="sldNum" sz="quarter" idx="5"/>
          </p:nvPr>
        </p:nvSpPr>
        <p:spPr/>
        <p:txBody>
          <a:bodyPr/>
          <a:lstStyle/>
          <a:p>
            <a:fld id="{8C6EE241-411A-FB47-BBAC-84C945C26B92}" type="slidenum">
              <a:rPr lang="es-CL" smtClean="0"/>
              <a:t>13</a:t>
            </a:fld>
            <a:endParaRPr lang="es-CL"/>
          </a:p>
        </p:txBody>
      </p:sp>
    </p:spTree>
    <p:extLst>
      <p:ext uri="{BB962C8B-B14F-4D97-AF65-F5344CB8AC3E}">
        <p14:creationId xmlns:p14="http://schemas.microsoft.com/office/powerpoint/2010/main" val="463783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Arial" panose="020B0604020202020204" pitchFamily="34" charset="0"/>
              <a:buChar char="•"/>
            </a:pPr>
            <a:endParaRPr lang="es-CL" sz="1200"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14</a:t>
            </a:fld>
            <a:endParaRPr lang="es-CL"/>
          </a:p>
        </p:txBody>
      </p:sp>
    </p:spTree>
    <p:extLst>
      <p:ext uri="{BB962C8B-B14F-4D97-AF65-F5344CB8AC3E}">
        <p14:creationId xmlns:p14="http://schemas.microsoft.com/office/powerpoint/2010/main" val="1802226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15</a:t>
            </a:fld>
            <a:endParaRPr lang="es-CL"/>
          </a:p>
        </p:txBody>
      </p:sp>
    </p:spTree>
    <p:extLst>
      <p:ext uri="{BB962C8B-B14F-4D97-AF65-F5344CB8AC3E}">
        <p14:creationId xmlns:p14="http://schemas.microsoft.com/office/powerpoint/2010/main" val="2502667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16</a:t>
            </a:fld>
            <a:endParaRPr lang="es-CL"/>
          </a:p>
        </p:txBody>
      </p:sp>
    </p:spTree>
    <p:extLst>
      <p:ext uri="{BB962C8B-B14F-4D97-AF65-F5344CB8AC3E}">
        <p14:creationId xmlns:p14="http://schemas.microsoft.com/office/powerpoint/2010/main" val="558375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17</a:t>
            </a:fld>
            <a:endParaRPr lang="es-CL"/>
          </a:p>
        </p:txBody>
      </p:sp>
    </p:spTree>
    <p:extLst>
      <p:ext uri="{BB962C8B-B14F-4D97-AF65-F5344CB8AC3E}">
        <p14:creationId xmlns:p14="http://schemas.microsoft.com/office/powerpoint/2010/main" val="135745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CL"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18</a:t>
            </a:fld>
            <a:endParaRPr lang="es-CL"/>
          </a:p>
        </p:txBody>
      </p:sp>
    </p:spTree>
    <p:extLst>
      <p:ext uri="{BB962C8B-B14F-4D97-AF65-F5344CB8AC3E}">
        <p14:creationId xmlns:p14="http://schemas.microsoft.com/office/powerpoint/2010/main" val="1620408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A0C1C954-F12F-B64E-85F2-2FF371A69A52}" type="slidenum">
              <a:rPr lang="es-CL" smtClean="0"/>
              <a:t>19</a:t>
            </a:fld>
            <a:endParaRPr lang="es-CL"/>
          </a:p>
        </p:txBody>
      </p:sp>
    </p:spTree>
    <p:extLst>
      <p:ext uri="{BB962C8B-B14F-4D97-AF65-F5344CB8AC3E}">
        <p14:creationId xmlns:p14="http://schemas.microsoft.com/office/powerpoint/2010/main" val="299902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2</a:t>
            </a:fld>
            <a:endParaRPr lang="es-CL"/>
          </a:p>
        </p:txBody>
      </p:sp>
    </p:spTree>
    <p:extLst>
      <p:ext uri="{BB962C8B-B14F-4D97-AF65-F5344CB8AC3E}">
        <p14:creationId xmlns:p14="http://schemas.microsoft.com/office/powerpoint/2010/main" val="842236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20</a:t>
            </a:fld>
            <a:endParaRPr lang="es-CL"/>
          </a:p>
        </p:txBody>
      </p:sp>
    </p:spTree>
    <p:extLst>
      <p:ext uri="{BB962C8B-B14F-4D97-AF65-F5344CB8AC3E}">
        <p14:creationId xmlns:p14="http://schemas.microsoft.com/office/powerpoint/2010/main" val="317969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21</a:t>
            </a:fld>
            <a:endParaRPr lang="es-CL"/>
          </a:p>
        </p:txBody>
      </p:sp>
    </p:spTree>
    <p:extLst>
      <p:ext uri="{BB962C8B-B14F-4D97-AF65-F5344CB8AC3E}">
        <p14:creationId xmlns:p14="http://schemas.microsoft.com/office/powerpoint/2010/main" val="1974784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22</a:t>
            </a:fld>
            <a:endParaRPr lang="es-CL"/>
          </a:p>
        </p:txBody>
      </p:sp>
    </p:spTree>
    <p:extLst>
      <p:ext uri="{BB962C8B-B14F-4D97-AF65-F5344CB8AC3E}">
        <p14:creationId xmlns:p14="http://schemas.microsoft.com/office/powerpoint/2010/main" val="1080897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buFont typeface="Symbol" pitchFamily="2" charset="2"/>
              <a:buChar char=""/>
            </a:pPr>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23</a:t>
            </a:fld>
            <a:endParaRPr lang="es-CL"/>
          </a:p>
        </p:txBody>
      </p:sp>
    </p:spTree>
    <p:extLst>
      <p:ext uri="{BB962C8B-B14F-4D97-AF65-F5344CB8AC3E}">
        <p14:creationId xmlns:p14="http://schemas.microsoft.com/office/powerpoint/2010/main" val="1583835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buFont typeface="Arial" panose="020B0604020202020204" pitchFamily="34" charset="0"/>
              <a:buChar char="•"/>
            </a:pPr>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F7F3EF77-5129-C849-8F26-E712C5A90DA3}" type="slidenum">
              <a:rPr lang="es-CL" smtClean="0"/>
              <a:t>24</a:t>
            </a:fld>
            <a:endParaRPr lang="es-CL"/>
          </a:p>
        </p:txBody>
      </p:sp>
    </p:spTree>
    <p:extLst>
      <p:ext uri="{BB962C8B-B14F-4D97-AF65-F5344CB8AC3E}">
        <p14:creationId xmlns:p14="http://schemas.microsoft.com/office/powerpoint/2010/main" val="610600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p>
        </p:txBody>
      </p:sp>
      <p:sp>
        <p:nvSpPr>
          <p:cNvPr id="4" name="Marcador de número de diapositiva 3"/>
          <p:cNvSpPr>
            <a:spLocks noGrp="1"/>
          </p:cNvSpPr>
          <p:nvPr>
            <p:ph type="sldNum" sz="quarter" idx="5"/>
          </p:nvPr>
        </p:nvSpPr>
        <p:spPr/>
        <p:txBody>
          <a:bodyPr/>
          <a:lstStyle/>
          <a:p>
            <a:fld id="{A0C1C954-F12F-B64E-85F2-2FF371A69A52}" type="slidenum">
              <a:rPr lang="es-CL" smtClean="0"/>
              <a:t>25</a:t>
            </a:fld>
            <a:endParaRPr lang="es-CL"/>
          </a:p>
        </p:txBody>
      </p:sp>
    </p:spTree>
    <p:extLst>
      <p:ext uri="{BB962C8B-B14F-4D97-AF65-F5344CB8AC3E}">
        <p14:creationId xmlns:p14="http://schemas.microsoft.com/office/powerpoint/2010/main" val="1648772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A0C1C954-F12F-B64E-85F2-2FF371A69A52}" type="slidenum">
              <a:rPr lang="es-CL" smtClean="0"/>
              <a:t>26</a:t>
            </a:fld>
            <a:endParaRPr lang="es-CL"/>
          </a:p>
        </p:txBody>
      </p:sp>
    </p:spTree>
    <p:extLst>
      <p:ext uri="{BB962C8B-B14F-4D97-AF65-F5344CB8AC3E}">
        <p14:creationId xmlns:p14="http://schemas.microsoft.com/office/powerpoint/2010/main" val="1376958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27</a:t>
            </a:fld>
            <a:endParaRPr lang="es-CL"/>
          </a:p>
        </p:txBody>
      </p:sp>
    </p:spTree>
    <p:extLst>
      <p:ext uri="{BB962C8B-B14F-4D97-AF65-F5344CB8AC3E}">
        <p14:creationId xmlns:p14="http://schemas.microsoft.com/office/powerpoint/2010/main" val="1338538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28</a:t>
            </a:fld>
            <a:endParaRPr lang="es-CL"/>
          </a:p>
        </p:txBody>
      </p:sp>
    </p:spTree>
    <p:extLst>
      <p:ext uri="{BB962C8B-B14F-4D97-AF65-F5344CB8AC3E}">
        <p14:creationId xmlns:p14="http://schemas.microsoft.com/office/powerpoint/2010/main" val="3786673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29</a:t>
            </a:fld>
            <a:endParaRPr lang="es-CL"/>
          </a:p>
        </p:txBody>
      </p:sp>
    </p:spTree>
    <p:extLst>
      <p:ext uri="{BB962C8B-B14F-4D97-AF65-F5344CB8AC3E}">
        <p14:creationId xmlns:p14="http://schemas.microsoft.com/office/powerpoint/2010/main" val="3284448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3</a:t>
            </a:fld>
            <a:endParaRPr lang="es-CL"/>
          </a:p>
        </p:txBody>
      </p:sp>
    </p:spTree>
    <p:extLst>
      <p:ext uri="{BB962C8B-B14F-4D97-AF65-F5344CB8AC3E}">
        <p14:creationId xmlns:p14="http://schemas.microsoft.com/office/powerpoint/2010/main" val="3714528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8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30</a:t>
            </a:fld>
            <a:endParaRPr lang="es-CL"/>
          </a:p>
        </p:txBody>
      </p:sp>
    </p:spTree>
    <p:extLst>
      <p:ext uri="{BB962C8B-B14F-4D97-AF65-F5344CB8AC3E}">
        <p14:creationId xmlns:p14="http://schemas.microsoft.com/office/powerpoint/2010/main" val="4171059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31</a:t>
            </a:fld>
            <a:endParaRPr lang="es-CL"/>
          </a:p>
        </p:txBody>
      </p:sp>
    </p:spTree>
    <p:extLst>
      <p:ext uri="{BB962C8B-B14F-4D97-AF65-F5344CB8AC3E}">
        <p14:creationId xmlns:p14="http://schemas.microsoft.com/office/powerpoint/2010/main" val="923618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32</a:t>
            </a:fld>
            <a:endParaRPr lang="es-CL"/>
          </a:p>
        </p:txBody>
      </p:sp>
    </p:spTree>
    <p:extLst>
      <p:ext uri="{BB962C8B-B14F-4D97-AF65-F5344CB8AC3E}">
        <p14:creationId xmlns:p14="http://schemas.microsoft.com/office/powerpoint/2010/main" val="2223700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33</a:t>
            </a:fld>
            <a:endParaRPr lang="es-CL"/>
          </a:p>
        </p:txBody>
      </p:sp>
    </p:spTree>
    <p:extLst>
      <p:ext uri="{BB962C8B-B14F-4D97-AF65-F5344CB8AC3E}">
        <p14:creationId xmlns:p14="http://schemas.microsoft.com/office/powerpoint/2010/main" val="70687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34</a:t>
            </a:fld>
            <a:endParaRPr lang="es-CL"/>
          </a:p>
        </p:txBody>
      </p:sp>
    </p:spTree>
    <p:extLst>
      <p:ext uri="{BB962C8B-B14F-4D97-AF65-F5344CB8AC3E}">
        <p14:creationId xmlns:p14="http://schemas.microsoft.com/office/powerpoint/2010/main" val="2691445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35</a:t>
            </a:fld>
            <a:endParaRPr lang="es-CL"/>
          </a:p>
        </p:txBody>
      </p:sp>
    </p:spTree>
    <p:extLst>
      <p:ext uri="{BB962C8B-B14F-4D97-AF65-F5344CB8AC3E}">
        <p14:creationId xmlns:p14="http://schemas.microsoft.com/office/powerpoint/2010/main" val="2668941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36</a:t>
            </a:fld>
            <a:endParaRPr lang="es-CL"/>
          </a:p>
        </p:txBody>
      </p:sp>
    </p:spTree>
    <p:extLst>
      <p:ext uri="{BB962C8B-B14F-4D97-AF65-F5344CB8AC3E}">
        <p14:creationId xmlns:p14="http://schemas.microsoft.com/office/powerpoint/2010/main" val="2130077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37</a:t>
            </a:fld>
            <a:endParaRPr lang="es-CL"/>
          </a:p>
        </p:txBody>
      </p:sp>
    </p:spTree>
    <p:extLst>
      <p:ext uri="{BB962C8B-B14F-4D97-AF65-F5344CB8AC3E}">
        <p14:creationId xmlns:p14="http://schemas.microsoft.com/office/powerpoint/2010/main" val="888106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38</a:t>
            </a:fld>
            <a:endParaRPr lang="es-CL"/>
          </a:p>
        </p:txBody>
      </p:sp>
    </p:spTree>
    <p:extLst>
      <p:ext uri="{BB962C8B-B14F-4D97-AF65-F5344CB8AC3E}">
        <p14:creationId xmlns:p14="http://schemas.microsoft.com/office/powerpoint/2010/main" val="2611238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A0C1C954-F12F-B64E-85F2-2FF371A69A52}" type="slidenum">
              <a:rPr lang="es-CL" smtClean="0"/>
              <a:t>39</a:t>
            </a:fld>
            <a:endParaRPr lang="es-CL"/>
          </a:p>
        </p:txBody>
      </p:sp>
    </p:spTree>
    <p:extLst>
      <p:ext uri="{BB962C8B-B14F-4D97-AF65-F5344CB8AC3E}">
        <p14:creationId xmlns:p14="http://schemas.microsoft.com/office/powerpoint/2010/main" val="3891007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4</a:t>
            </a:fld>
            <a:endParaRPr lang="es-CL"/>
          </a:p>
        </p:txBody>
      </p:sp>
    </p:spTree>
    <p:extLst>
      <p:ext uri="{BB962C8B-B14F-4D97-AF65-F5344CB8AC3E}">
        <p14:creationId xmlns:p14="http://schemas.microsoft.com/office/powerpoint/2010/main" val="3906417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40</a:t>
            </a:fld>
            <a:endParaRPr lang="es-CL"/>
          </a:p>
        </p:txBody>
      </p:sp>
    </p:spTree>
    <p:extLst>
      <p:ext uri="{BB962C8B-B14F-4D97-AF65-F5344CB8AC3E}">
        <p14:creationId xmlns:p14="http://schemas.microsoft.com/office/powerpoint/2010/main" val="4144792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41</a:t>
            </a:fld>
            <a:endParaRPr lang="es-CL"/>
          </a:p>
        </p:txBody>
      </p:sp>
    </p:spTree>
    <p:extLst>
      <p:ext uri="{BB962C8B-B14F-4D97-AF65-F5344CB8AC3E}">
        <p14:creationId xmlns:p14="http://schemas.microsoft.com/office/powerpoint/2010/main" val="7309787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42</a:t>
            </a:fld>
            <a:endParaRPr lang="es-CL"/>
          </a:p>
        </p:txBody>
      </p:sp>
    </p:spTree>
    <p:extLst>
      <p:ext uri="{BB962C8B-B14F-4D97-AF65-F5344CB8AC3E}">
        <p14:creationId xmlns:p14="http://schemas.microsoft.com/office/powerpoint/2010/main" val="1943579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43</a:t>
            </a:fld>
            <a:endParaRPr lang="es-CL"/>
          </a:p>
        </p:txBody>
      </p:sp>
    </p:spTree>
    <p:extLst>
      <p:ext uri="{BB962C8B-B14F-4D97-AF65-F5344CB8AC3E}">
        <p14:creationId xmlns:p14="http://schemas.microsoft.com/office/powerpoint/2010/main" val="2411344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44</a:t>
            </a:fld>
            <a:endParaRPr lang="es-CL"/>
          </a:p>
        </p:txBody>
      </p:sp>
    </p:spTree>
    <p:extLst>
      <p:ext uri="{BB962C8B-B14F-4D97-AF65-F5344CB8AC3E}">
        <p14:creationId xmlns:p14="http://schemas.microsoft.com/office/powerpoint/2010/main" val="36099456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50000"/>
              </a:lnSpc>
            </a:pPr>
            <a:endParaRPr lang="es-CL" sz="1000" dirty="0">
              <a:solidFill>
                <a:schemeClr val="tx1"/>
              </a:solidFill>
              <a:latin typeface="Roboto Condensed" panose="02000000000000000000" pitchFamily="2" charset="0"/>
              <a:ea typeface="Roboto Condensed" panose="02000000000000000000" pitchFamily="2" charset="0"/>
            </a:endParaRPr>
          </a:p>
        </p:txBody>
      </p:sp>
      <p:sp>
        <p:nvSpPr>
          <p:cNvPr id="4" name="Marcador de número de diapositiva 3"/>
          <p:cNvSpPr>
            <a:spLocks noGrp="1"/>
          </p:cNvSpPr>
          <p:nvPr>
            <p:ph type="sldNum" sz="quarter" idx="5"/>
          </p:nvPr>
        </p:nvSpPr>
        <p:spPr/>
        <p:txBody>
          <a:bodyPr/>
          <a:lstStyle/>
          <a:p>
            <a:fld id="{8C6EE241-411A-FB47-BBAC-84C945C26B92}" type="slidenum">
              <a:rPr lang="es-CL" smtClean="0"/>
              <a:t>45</a:t>
            </a:fld>
            <a:endParaRPr lang="es-CL"/>
          </a:p>
        </p:txBody>
      </p:sp>
    </p:spTree>
    <p:extLst>
      <p:ext uri="{BB962C8B-B14F-4D97-AF65-F5344CB8AC3E}">
        <p14:creationId xmlns:p14="http://schemas.microsoft.com/office/powerpoint/2010/main" val="30413935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46</a:t>
            </a:fld>
            <a:endParaRPr lang="es-CL"/>
          </a:p>
        </p:txBody>
      </p:sp>
    </p:spTree>
    <p:extLst>
      <p:ext uri="{BB962C8B-B14F-4D97-AF65-F5344CB8AC3E}">
        <p14:creationId xmlns:p14="http://schemas.microsoft.com/office/powerpoint/2010/main" val="2431077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5</a:t>
            </a:fld>
            <a:endParaRPr lang="es-CL"/>
          </a:p>
        </p:txBody>
      </p:sp>
    </p:spTree>
    <p:extLst>
      <p:ext uri="{BB962C8B-B14F-4D97-AF65-F5344CB8AC3E}">
        <p14:creationId xmlns:p14="http://schemas.microsoft.com/office/powerpoint/2010/main" val="4064476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6</a:t>
            </a:fld>
            <a:endParaRPr lang="es-CL"/>
          </a:p>
        </p:txBody>
      </p:sp>
    </p:spTree>
    <p:extLst>
      <p:ext uri="{BB962C8B-B14F-4D97-AF65-F5344CB8AC3E}">
        <p14:creationId xmlns:p14="http://schemas.microsoft.com/office/powerpoint/2010/main" val="673522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7</a:t>
            </a:fld>
            <a:endParaRPr lang="es-CL"/>
          </a:p>
        </p:txBody>
      </p:sp>
    </p:spTree>
    <p:extLst>
      <p:ext uri="{BB962C8B-B14F-4D97-AF65-F5344CB8AC3E}">
        <p14:creationId xmlns:p14="http://schemas.microsoft.com/office/powerpoint/2010/main" val="1662723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p>
        </p:txBody>
      </p:sp>
      <p:sp>
        <p:nvSpPr>
          <p:cNvPr id="4" name="Marcador de número de diapositiva 3"/>
          <p:cNvSpPr>
            <a:spLocks noGrp="1"/>
          </p:cNvSpPr>
          <p:nvPr>
            <p:ph type="sldNum" sz="quarter" idx="5"/>
          </p:nvPr>
        </p:nvSpPr>
        <p:spPr/>
        <p:txBody>
          <a:bodyPr/>
          <a:lstStyle/>
          <a:p>
            <a:fld id="{85F2C811-BFE0-4340-844E-24B247C94910}" type="slidenum">
              <a:rPr lang="es-CL" smtClean="0"/>
              <a:t>8</a:t>
            </a:fld>
            <a:endParaRPr lang="es-CL"/>
          </a:p>
        </p:txBody>
      </p:sp>
    </p:spTree>
    <p:extLst>
      <p:ext uri="{BB962C8B-B14F-4D97-AF65-F5344CB8AC3E}">
        <p14:creationId xmlns:p14="http://schemas.microsoft.com/office/powerpoint/2010/main" val="3268939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5F2C811-BFE0-4340-844E-24B247C94910}" type="slidenum">
              <a:rPr lang="es-CL" smtClean="0"/>
              <a:t>9</a:t>
            </a:fld>
            <a:endParaRPr lang="es-CL"/>
          </a:p>
        </p:txBody>
      </p:sp>
    </p:spTree>
    <p:extLst>
      <p:ext uri="{BB962C8B-B14F-4D97-AF65-F5344CB8AC3E}">
        <p14:creationId xmlns:p14="http://schemas.microsoft.com/office/powerpoint/2010/main" val="303838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F74589-025B-914D-9148-9ACE133BE32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D8758AF8-A7BD-F746-9D43-81446BD2D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635662AD-AB8C-7C46-A326-E7F1AC60410D}"/>
              </a:ext>
            </a:extLst>
          </p:cNvPr>
          <p:cNvSpPr>
            <a:spLocks noGrp="1"/>
          </p:cNvSpPr>
          <p:nvPr>
            <p:ph type="dt" sz="half" idx="10"/>
          </p:nvPr>
        </p:nvSpPr>
        <p:spPr/>
        <p:txBody>
          <a:bodyPr/>
          <a:lstStyle/>
          <a:p>
            <a:fld id="{87166E2F-5F2A-DA40-B211-BBEBB1CBA9CB}" type="datetimeFigureOut">
              <a:rPr lang="es-CL" smtClean="0"/>
              <a:t>11-05-23</a:t>
            </a:fld>
            <a:endParaRPr lang="es-CL"/>
          </a:p>
        </p:txBody>
      </p:sp>
      <p:sp>
        <p:nvSpPr>
          <p:cNvPr id="5" name="Marcador de pie de página 4">
            <a:extLst>
              <a:ext uri="{FF2B5EF4-FFF2-40B4-BE49-F238E27FC236}">
                <a16:creationId xmlns:a16="http://schemas.microsoft.com/office/drawing/2014/main" id="{016D123A-BDE1-2243-94A6-AE425DE7AD5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F294540-D597-B04C-8148-63FCDF54CB5D}"/>
              </a:ext>
            </a:extLst>
          </p:cNvPr>
          <p:cNvSpPr>
            <a:spLocks noGrp="1"/>
          </p:cNvSpPr>
          <p:nvPr>
            <p:ph type="sldNum" sz="quarter" idx="12"/>
          </p:nvPr>
        </p:nvSpPr>
        <p:spPr/>
        <p:txBody>
          <a:bodyPr/>
          <a:lstStyle/>
          <a:p>
            <a:fld id="{0D027EBE-BB39-BF40-B0F0-52F15924308C}" type="slidenum">
              <a:rPr lang="es-CL" smtClean="0"/>
              <a:t>‹Nº›</a:t>
            </a:fld>
            <a:endParaRPr lang="es-CL"/>
          </a:p>
        </p:txBody>
      </p:sp>
    </p:spTree>
    <p:extLst>
      <p:ext uri="{BB962C8B-B14F-4D97-AF65-F5344CB8AC3E}">
        <p14:creationId xmlns:p14="http://schemas.microsoft.com/office/powerpoint/2010/main" val="220894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DD3244-3B31-0348-9EE6-EF05334C3CD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6B8515F-DA94-CF40-BD0A-6339E01C676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8D20167-2A73-C743-AB70-7486529DBC67}"/>
              </a:ext>
            </a:extLst>
          </p:cNvPr>
          <p:cNvSpPr>
            <a:spLocks noGrp="1"/>
          </p:cNvSpPr>
          <p:nvPr>
            <p:ph type="dt" sz="half" idx="10"/>
          </p:nvPr>
        </p:nvSpPr>
        <p:spPr/>
        <p:txBody>
          <a:bodyPr/>
          <a:lstStyle/>
          <a:p>
            <a:fld id="{87166E2F-5F2A-DA40-B211-BBEBB1CBA9CB}" type="datetimeFigureOut">
              <a:rPr lang="es-CL" smtClean="0"/>
              <a:t>11-05-23</a:t>
            </a:fld>
            <a:endParaRPr lang="es-CL"/>
          </a:p>
        </p:txBody>
      </p:sp>
      <p:sp>
        <p:nvSpPr>
          <p:cNvPr id="5" name="Marcador de pie de página 4">
            <a:extLst>
              <a:ext uri="{FF2B5EF4-FFF2-40B4-BE49-F238E27FC236}">
                <a16:creationId xmlns:a16="http://schemas.microsoft.com/office/drawing/2014/main" id="{A3BC92C9-69E4-1041-923F-A9B8D260E7F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BA43690-D2A6-144D-B0A3-7E20335A918E}"/>
              </a:ext>
            </a:extLst>
          </p:cNvPr>
          <p:cNvSpPr>
            <a:spLocks noGrp="1"/>
          </p:cNvSpPr>
          <p:nvPr>
            <p:ph type="sldNum" sz="quarter" idx="12"/>
          </p:nvPr>
        </p:nvSpPr>
        <p:spPr/>
        <p:txBody>
          <a:bodyPr/>
          <a:lstStyle/>
          <a:p>
            <a:fld id="{0D027EBE-BB39-BF40-B0F0-52F15924308C}" type="slidenum">
              <a:rPr lang="es-CL" smtClean="0"/>
              <a:t>‹Nº›</a:t>
            </a:fld>
            <a:endParaRPr lang="es-CL"/>
          </a:p>
        </p:txBody>
      </p:sp>
    </p:spTree>
    <p:extLst>
      <p:ext uri="{BB962C8B-B14F-4D97-AF65-F5344CB8AC3E}">
        <p14:creationId xmlns:p14="http://schemas.microsoft.com/office/powerpoint/2010/main" val="2192970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FA461D0-B40B-2442-BC7A-B3FAD335098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D6FF6BA-37E5-3D48-92EF-1D296D4CCBA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EC1C6B5-A61E-8741-A1ED-742D14BA736A}"/>
              </a:ext>
            </a:extLst>
          </p:cNvPr>
          <p:cNvSpPr>
            <a:spLocks noGrp="1"/>
          </p:cNvSpPr>
          <p:nvPr>
            <p:ph type="dt" sz="half" idx="10"/>
          </p:nvPr>
        </p:nvSpPr>
        <p:spPr/>
        <p:txBody>
          <a:bodyPr/>
          <a:lstStyle/>
          <a:p>
            <a:fld id="{87166E2F-5F2A-DA40-B211-BBEBB1CBA9CB}" type="datetimeFigureOut">
              <a:rPr lang="es-CL" smtClean="0"/>
              <a:t>11-05-23</a:t>
            </a:fld>
            <a:endParaRPr lang="es-CL"/>
          </a:p>
        </p:txBody>
      </p:sp>
      <p:sp>
        <p:nvSpPr>
          <p:cNvPr id="5" name="Marcador de pie de página 4">
            <a:extLst>
              <a:ext uri="{FF2B5EF4-FFF2-40B4-BE49-F238E27FC236}">
                <a16:creationId xmlns:a16="http://schemas.microsoft.com/office/drawing/2014/main" id="{CE46F366-F690-7F4B-A84E-C77952F4BD2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BDFE4A5-F772-CE4E-A907-5994FA34FF7A}"/>
              </a:ext>
            </a:extLst>
          </p:cNvPr>
          <p:cNvSpPr>
            <a:spLocks noGrp="1"/>
          </p:cNvSpPr>
          <p:nvPr>
            <p:ph type="sldNum" sz="quarter" idx="12"/>
          </p:nvPr>
        </p:nvSpPr>
        <p:spPr/>
        <p:txBody>
          <a:bodyPr/>
          <a:lstStyle/>
          <a:p>
            <a:fld id="{0D027EBE-BB39-BF40-B0F0-52F15924308C}" type="slidenum">
              <a:rPr lang="es-CL" smtClean="0"/>
              <a:t>‹Nº›</a:t>
            </a:fld>
            <a:endParaRPr lang="es-CL"/>
          </a:p>
        </p:txBody>
      </p:sp>
    </p:spTree>
    <p:extLst>
      <p:ext uri="{BB962C8B-B14F-4D97-AF65-F5344CB8AC3E}">
        <p14:creationId xmlns:p14="http://schemas.microsoft.com/office/powerpoint/2010/main" val="329908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F0A07-4E11-5042-9064-82420519A3A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C85B604-0592-1A49-A3F4-6CA9B65FCA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57FBA61-D766-4242-85C3-2BD85B33270B}"/>
              </a:ext>
            </a:extLst>
          </p:cNvPr>
          <p:cNvSpPr>
            <a:spLocks noGrp="1"/>
          </p:cNvSpPr>
          <p:nvPr>
            <p:ph type="dt" sz="half" idx="10"/>
          </p:nvPr>
        </p:nvSpPr>
        <p:spPr/>
        <p:txBody>
          <a:bodyPr/>
          <a:lstStyle/>
          <a:p>
            <a:fld id="{87166E2F-5F2A-DA40-B211-BBEBB1CBA9CB}" type="datetimeFigureOut">
              <a:rPr lang="es-CL" smtClean="0"/>
              <a:t>11-05-23</a:t>
            </a:fld>
            <a:endParaRPr lang="es-CL"/>
          </a:p>
        </p:txBody>
      </p:sp>
      <p:sp>
        <p:nvSpPr>
          <p:cNvPr id="5" name="Marcador de pie de página 4">
            <a:extLst>
              <a:ext uri="{FF2B5EF4-FFF2-40B4-BE49-F238E27FC236}">
                <a16:creationId xmlns:a16="http://schemas.microsoft.com/office/drawing/2014/main" id="{EF171631-5C19-914B-8D23-1BACD0E0469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A25948F-6F6A-504C-837D-DE6DD6165D95}"/>
              </a:ext>
            </a:extLst>
          </p:cNvPr>
          <p:cNvSpPr>
            <a:spLocks noGrp="1"/>
          </p:cNvSpPr>
          <p:nvPr>
            <p:ph type="sldNum" sz="quarter" idx="12"/>
          </p:nvPr>
        </p:nvSpPr>
        <p:spPr/>
        <p:txBody>
          <a:bodyPr/>
          <a:lstStyle/>
          <a:p>
            <a:fld id="{0D027EBE-BB39-BF40-B0F0-52F15924308C}" type="slidenum">
              <a:rPr lang="es-CL" smtClean="0"/>
              <a:t>‹Nº›</a:t>
            </a:fld>
            <a:endParaRPr lang="es-CL"/>
          </a:p>
        </p:txBody>
      </p:sp>
    </p:spTree>
    <p:extLst>
      <p:ext uri="{BB962C8B-B14F-4D97-AF65-F5344CB8AC3E}">
        <p14:creationId xmlns:p14="http://schemas.microsoft.com/office/powerpoint/2010/main" val="901387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7C687-AF26-CB42-922F-6EEEBD43CAA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4F117CB-1F30-F949-8736-240C73D1BB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2EA2A7F-1BB2-5E4A-A659-96CDD2DA1D76}"/>
              </a:ext>
            </a:extLst>
          </p:cNvPr>
          <p:cNvSpPr>
            <a:spLocks noGrp="1"/>
          </p:cNvSpPr>
          <p:nvPr>
            <p:ph type="dt" sz="half" idx="10"/>
          </p:nvPr>
        </p:nvSpPr>
        <p:spPr/>
        <p:txBody>
          <a:bodyPr/>
          <a:lstStyle/>
          <a:p>
            <a:fld id="{87166E2F-5F2A-DA40-B211-BBEBB1CBA9CB}" type="datetimeFigureOut">
              <a:rPr lang="es-CL" smtClean="0"/>
              <a:t>11-05-23</a:t>
            </a:fld>
            <a:endParaRPr lang="es-CL"/>
          </a:p>
        </p:txBody>
      </p:sp>
      <p:sp>
        <p:nvSpPr>
          <p:cNvPr id="5" name="Marcador de pie de página 4">
            <a:extLst>
              <a:ext uri="{FF2B5EF4-FFF2-40B4-BE49-F238E27FC236}">
                <a16:creationId xmlns:a16="http://schemas.microsoft.com/office/drawing/2014/main" id="{358B9961-3669-3044-841E-0FCFB23C127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F913E59-CA72-954B-8398-3AD59F836292}"/>
              </a:ext>
            </a:extLst>
          </p:cNvPr>
          <p:cNvSpPr>
            <a:spLocks noGrp="1"/>
          </p:cNvSpPr>
          <p:nvPr>
            <p:ph type="sldNum" sz="quarter" idx="12"/>
          </p:nvPr>
        </p:nvSpPr>
        <p:spPr/>
        <p:txBody>
          <a:bodyPr/>
          <a:lstStyle/>
          <a:p>
            <a:fld id="{0D027EBE-BB39-BF40-B0F0-52F15924308C}" type="slidenum">
              <a:rPr lang="es-CL" smtClean="0"/>
              <a:t>‹Nº›</a:t>
            </a:fld>
            <a:endParaRPr lang="es-CL"/>
          </a:p>
        </p:txBody>
      </p:sp>
    </p:spTree>
    <p:extLst>
      <p:ext uri="{BB962C8B-B14F-4D97-AF65-F5344CB8AC3E}">
        <p14:creationId xmlns:p14="http://schemas.microsoft.com/office/powerpoint/2010/main" val="2348148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FB52F7-A764-F642-AA4A-06CBAA09EF9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7C2D118-249B-554D-BB02-A6C6B981474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886731B5-B8EF-7948-AB67-AE5C788B418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44E71106-9448-ED4A-A8B8-B8DF639AB425}"/>
              </a:ext>
            </a:extLst>
          </p:cNvPr>
          <p:cNvSpPr>
            <a:spLocks noGrp="1"/>
          </p:cNvSpPr>
          <p:nvPr>
            <p:ph type="dt" sz="half" idx="10"/>
          </p:nvPr>
        </p:nvSpPr>
        <p:spPr/>
        <p:txBody>
          <a:bodyPr/>
          <a:lstStyle/>
          <a:p>
            <a:fld id="{87166E2F-5F2A-DA40-B211-BBEBB1CBA9CB}" type="datetimeFigureOut">
              <a:rPr lang="es-CL" smtClean="0"/>
              <a:t>11-05-23</a:t>
            </a:fld>
            <a:endParaRPr lang="es-CL"/>
          </a:p>
        </p:txBody>
      </p:sp>
      <p:sp>
        <p:nvSpPr>
          <p:cNvPr id="6" name="Marcador de pie de página 5">
            <a:extLst>
              <a:ext uri="{FF2B5EF4-FFF2-40B4-BE49-F238E27FC236}">
                <a16:creationId xmlns:a16="http://schemas.microsoft.com/office/drawing/2014/main" id="{A6E28337-1332-8A40-A04B-1CFBF708484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C997714-6EBE-6F4E-A77D-F632DD3A85E0}"/>
              </a:ext>
            </a:extLst>
          </p:cNvPr>
          <p:cNvSpPr>
            <a:spLocks noGrp="1"/>
          </p:cNvSpPr>
          <p:nvPr>
            <p:ph type="sldNum" sz="quarter" idx="12"/>
          </p:nvPr>
        </p:nvSpPr>
        <p:spPr/>
        <p:txBody>
          <a:bodyPr/>
          <a:lstStyle/>
          <a:p>
            <a:fld id="{0D027EBE-BB39-BF40-B0F0-52F15924308C}" type="slidenum">
              <a:rPr lang="es-CL" smtClean="0"/>
              <a:t>‹Nº›</a:t>
            </a:fld>
            <a:endParaRPr lang="es-CL"/>
          </a:p>
        </p:txBody>
      </p:sp>
    </p:spTree>
    <p:extLst>
      <p:ext uri="{BB962C8B-B14F-4D97-AF65-F5344CB8AC3E}">
        <p14:creationId xmlns:p14="http://schemas.microsoft.com/office/powerpoint/2010/main" val="137224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4BBA64-BF0D-E34A-87D1-7E81FD33759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10ADF37-1A87-BF4F-9D7F-012A1FE7B3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42C2647-2A3B-E84F-83CF-EB2F84AA0A8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DFE79A14-E6FC-C44C-BE46-BE7CB83B12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44E76A5-AB6B-AC40-BE51-5F593D1F47F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D1D62895-8495-8648-AB2F-59DC9C9B417E}"/>
              </a:ext>
            </a:extLst>
          </p:cNvPr>
          <p:cNvSpPr>
            <a:spLocks noGrp="1"/>
          </p:cNvSpPr>
          <p:nvPr>
            <p:ph type="dt" sz="half" idx="10"/>
          </p:nvPr>
        </p:nvSpPr>
        <p:spPr/>
        <p:txBody>
          <a:bodyPr/>
          <a:lstStyle/>
          <a:p>
            <a:fld id="{87166E2F-5F2A-DA40-B211-BBEBB1CBA9CB}" type="datetimeFigureOut">
              <a:rPr lang="es-CL" smtClean="0"/>
              <a:t>11-05-23</a:t>
            </a:fld>
            <a:endParaRPr lang="es-CL"/>
          </a:p>
        </p:txBody>
      </p:sp>
      <p:sp>
        <p:nvSpPr>
          <p:cNvPr id="8" name="Marcador de pie de página 7">
            <a:extLst>
              <a:ext uri="{FF2B5EF4-FFF2-40B4-BE49-F238E27FC236}">
                <a16:creationId xmlns:a16="http://schemas.microsoft.com/office/drawing/2014/main" id="{8BA77702-6EA2-C348-850D-ABA536FB3542}"/>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AF2F040-D6D0-3C4E-8073-41E28A4DCC25}"/>
              </a:ext>
            </a:extLst>
          </p:cNvPr>
          <p:cNvSpPr>
            <a:spLocks noGrp="1"/>
          </p:cNvSpPr>
          <p:nvPr>
            <p:ph type="sldNum" sz="quarter" idx="12"/>
          </p:nvPr>
        </p:nvSpPr>
        <p:spPr/>
        <p:txBody>
          <a:bodyPr/>
          <a:lstStyle/>
          <a:p>
            <a:fld id="{0D027EBE-BB39-BF40-B0F0-52F15924308C}" type="slidenum">
              <a:rPr lang="es-CL" smtClean="0"/>
              <a:t>‹Nº›</a:t>
            </a:fld>
            <a:endParaRPr lang="es-CL"/>
          </a:p>
        </p:txBody>
      </p:sp>
    </p:spTree>
    <p:extLst>
      <p:ext uri="{BB962C8B-B14F-4D97-AF65-F5344CB8AC3E}">
        <p14:creationId xmlns:p14="http://schemas.microsoft.com/office/powerpoint/2010/main" val="2721957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21ED87-9DA0-8D4C-81C5-3503DDBA945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D69548B1-85AE-624F-A12E-CF7B68F79101}"/>
              </a:ext>
            </a:extLst>
          </p:cNvPr>
          <p:cNvSpPr>
            <a:spLocks noGrp="1"/>
          </p:cNvSpPr>
          <p:nvPr>
            <p:ph type="dt" sz="half" idx="10"/>
          </p:nvPr>
        </p:nvSpPr>
        <p:spPr/>
        <p:txBody>
          <a:bodyPr/>
          <a:lstStyle/>
          <a:p>
            <a:fld id="{87166E2F-5F2A-DA40-B211-BBEBB1CBA9CB}" type="datetimeFigureOut">
              <a:rPr lang="es-CL" smtClean="0"/>
              <a:t>11-05-23</a:t>
            </a:fld>
            <a:endParaRPr lang="es-CL"/>
          </a:p>
        </p:txBody>
      </p:sp>
      <p:sp>
        <p:nvSpPr>
          <p:cNvPr id="4" name="Marcador de pie de página 3">
            <a:extLst>
              <a:ext uri="{FF2B5EF4-FFF2-40B4-BE49-F238E27FC236}">
                <a16:creationId xmlns:a16="http://schemas.microsoft.com/office/drawing/2014/main" id="{5C3AF488-9720-424A-9908-4633C444579E}"/>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EC89BBCB-FC43-6B4B-AFFF-38DD1D059706}"/>
              </a:ext>
            </a:extLst>
          </p:cNvPr>
          <p:cNvSpPr>
            <a:spLocks noGrp="1"/>
          </p:cNvSpPr>
          <p:nvPr>
            <p:ph type="sldNum" sz="quarter" idx="12"/>
          </p:nvPr>
        </p:nvSpPr>
        <p:spPr/>
        <p:txBody>
          <a:bodyPr/>
          <a:lstStyle/>
          <a:p>
            <a:fld id="{0D027EBE-BB39-BF40-B0F0-52F15924308C}" type="slidenum">
              <a:rPr lang="es-CL" smtClean="0"/>
              <a:t>‹Nº›</a:t>
            </a:fld>
            <a:endParaRPr lang="es-CL"/>
          </a:p>
        </p:txBody>
      </p:sp>
    </p:spTree>
    <p:extLst>
      <p:ext uri="{BB962C8B-B14F-4D97-AF65-F5344CB8AC3E}">
        <p14:creationId xmlns:p14="http://schemas.microsoft.com/office/powerpoint/2010/main" val="123983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7003243-07D2-1E44-8EDD-CA9E24747E93}"/>
              </a:ext>
            </a:extLst>
          </p:cNvPr>
          <p:cNvSpPr>
            <a:spLocks noGrp="1"/>
          </p:cNvSpPr>
          <p:nvPr>
            <p:ph type="dt" sz="half" idx="10"/>
          </p:nvPr>
        </p:nvSpPr>
        <p:spPr/>
        <p:txBody>
          <a:bodyPr/>
          <a:lstStyle/>
          <a:p>
            <a:fld id="{87166E2F-5F2A-DA40-B211-BBEBB1CBA9CB}" type="datetimeFigureOut">
              <a:rPr lang="es-CL" smtClean="0"/>
              <a:t>11-05-23</a:t>
            </a:fld>
            <a:endParaRPr lang="es-CL"/>
          </a:p>
        </p:txBody>
      </p:sp>
      <p:sp>
        <p:nvSpPr>
          <p:cNvPr id="3" name="Marcador de pie de página 2">
            <a:extLst>
              <a:ext uri="{FF2B5EF4-FFF2-40B4-BE49-F238E27FC236}">
                <a16:creationId xmlns:a16="http://schemas.microsoft.com/office/drawing/2014/main" id="{B4A18DC8-09C0-4A45-BE8E-56BB3FCB3BF0}"/>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C9F2317C-EF11-B04A-8FFB-7FCAEB755739}"/>
              </a:ext>
            </a:extLst>
          </p:cNvPr>
          <p:cNvSpPr>
            <a:spLocks noGrp="1"/>
          </p:cNvSpPr>
          <p:nvPr>
            <p:ph type="sldNum" sz="quarter" idx="12"/>
          </p:nvPr>
        </p:nvSpPr>
        <p:spPr/>
        <p:txBody>
          <a:bodyPr/>
          <a:lstStyle/>
          <a:p>
            <a:fld id="{0D027EBE-BB39-BF40-B0F0-52F15924308C}" type="slidenum">
              <a:rPr lang="es-CL" smtClean="0"/>
              <a:t>‹Nº›</a:t>
            </a:fld>
            <a:endParaRPr lang="es-CL"/>
          </a:p>
        </p:txBody>
      </p:sp>
    </p:spTree>
    <p:extLst>
      <p:ext uri="{BB962C8B-B14F-4D97-AF65-F5344CB8AC3E}">
        <p14:creationId xmlns:p14="http://schemas.microsoft.com/office/powerpoint/2010/main" val="367976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B0EE42-966F-6F4F-83D4-45EF3BCD5A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7985F9E-A5B2-0F42-A6D4-9D394EDE7B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BA67E0DE-D009-BD4B-8DFD-B5C0F4EA5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A53ADFF-60DD-8D4E-A1B6-64A22A29F44B}"/>
              </a:ext>
            </a:extLst>
          </p:cNvPr>
          <p:cNvSpPr>
            <a:spLocks noGrp="1"/>
          </p:cNvSpPr>
          <p:nvPr>
            <p:ph type="dt" sz="half" idx="10"/>
          </p:nvPr>
        </p:nvSpPr>
        <p:spPr/>
        <p:txBody>
          <a:bodyPr/>
          <a:lstStyle/>
          <a:p>
            <a:fld id="{87166E2F-5F2A-DA40-B211-BBEBB1CBA9CB}" type="datetimeFigureOut">
              <a:rPr lang="es-CL" smtClean="0"/>
              <a:t>11-05-23</a:t>
            </a:fld>
            <a:endParaRPr lang="es-CL"/>
          </a:p>
        </p:txBody>
      </p:sp>
      <p:sp>
        <p:nvSpPr>
          <p:cNvPr id="6" name="Marcador de pie de página 5">
            <a:extLst>
              <a:ext uri="{FF2B5EF4-FFF2-40B4-BE49-F238E27FC236}">
                <a16:creationId xmlns:a16="http://schemas.microsoft.com/office/drawing/2014/main" id="{CCA9EEED-E563-224E-AC35-AC12A7EBFAB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9E4CD85-D0E7-7540-8DD1-A4289E1F28F7}"/>
              </a:ext>
            </a:extLst>
          </p:cNvPr>
          <p:cNvSpPr>
            <a:spLocks noGrp="1"/>
          </p:cNvSpPr>
          <p:nvPr>
            <p:ph type="sldNum" sz="quarter" idx="12"/>
          </p:nvPr>
        </p:nvSpPr>
        <p:spPr/>
        <p:txBody>
          <a:bodyPr/>
          <a:lstStyle/>
          <a:p>
            <a:fld id="{0D027EBE-BB39-BF40-B0F0-52F15924308C}" type="slidenum">
              <a:rPr lang="es-CL" smtClean="0"/>
              <a:t>‹Nº›</a:t>
            </a:fld>
            <a:endParaRPr lang="es-CL"/>
          </a:p>
        </p:txBody>
      </p:sp>
    </p:spTree>
    <p:extLst>
      <p:ext uri="{BB962C8B-B14F-4D97-AF65-F5344CB8AC3E}">
        <p14:creationId xmlns:p14="http://schemas.microsoft.com/office/powerpoint/2010/main" val="1152359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A244D-D8CF-CE4A-A9BC-47FDE20C47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46A3E4CD-2E6C-1C40-9CEB-072A563B7E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CL"/>
          </a:p>
        </p:txBody>
      </p:sp>
      <p:sp>
        <p:nvSpPr>
          <p:cNvPr id="4" name="Marcador de texto 3">
            <a:extLst>
              <a:ext uri="{FF2B5EF4-FFF2-40B4-BE49-F238E27FC236}">
                <a16:creationId xmlns:a16="http://schemas.microsoft.com/office/drawing/2014/main" id="{21E59375-F0D7-B04B-A6B1-56E97D2C1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568FD94-D648-2049-9AF2-7D3DB1340072}"/>
              </a:ext>
            </a:extLst>
          </p:cNvPr>
          <p:cNvSpPr>
            <a:spLocks noGrp="1"/>
          </p:cNvSpPr>
          <p:nvPr>
            <p:ph type="dt" sz="half" idx="10"/>
          </p:nvPr>
        </p:nvSpPr>
        <p:spPr/>
        <p:txBody>
          <a:bodyPr/>
          <a:lstStyle/>
          <a:p>
            <a:fld id="{87166E2F-5F2A-DA40-B211-BBEBB1CBA9CB}" type="datetimeFigureOut">
              <a:rPr lang="es-CL" smtClean="0"/>
              <a:t>11-05-23</a:t>
            </a:fld>
            <a:endParaRPr lang="es-CL"/>
          </a:p>
        </p:txBody>
      </p:sp>
      <p:sp>
        <p:nvSpPr>
          <p:cNvPr id="6" name="Marcador de pie de página 5">
            <a:extLst>
              <a:ext uri="{FF2B5EF4-FFF2-40B4-BE49-F238E27FC236}">
                <a16:creationId xmlns:a16="http://schemas.microsoft.com/office/drawing/2014/main" id="{4A96CDD4-828E-A143-B395-4035B64BA09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D74A01C-E83A-584C-8793-49536ABB74A8}"/>
              </a:ext>
            </a:extLst>
          </p:cNvPr>
          <p:cNvSpPr>
            <a:spLocks noGrp="1"/>
          </p:cNvSpPr>
          <p:nvPr>
            <p:ph type="sldNum" sz="quarter" idx="12"/>
          </p:nvPr>
        </p:nvSpPr>
        <p:spPr/>
        <p:txBody>
          <a:bodyPr/>
          <a:lstStyle/>
          <a:p>
            <a:fld id="{0D027EBE-BB39-BF40-B0F0-52F15924308C}" type="slidenum">
              <a:rPr lang="es-CL" smtClean="0"/>
              <a:t>‹Nº›</a:t>
            </a:fld>
            <a:endParaRPr lang="es-CL"/>
          </a:p>
        </p:txBody>
      </p:sp>
    </p:spTree>
    <p:extLst>
      <p:ext uri="{BB962C8B-B14F-4D97-AF65-F5344CB8AC3E}">
        <p14:creationId xmlns:p14="http://schemas.microsoft.com/office/powerpoint/2010/main" val="389788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775A02-D7FB-A445-A83A-ED76DD4F1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C6EF9AC-A24B-6B42-B361-999DCA57A5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5379173-DD35-7B46-92B9-0E01D86044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66E2F-5F2A-DA40-B211-BBEBB1CBA9CB}" type="datetimeFigureOut">
              <a:rPr lang="es-CL" smtClean="0"/>
              <a:t>11-05-23</a:t>
            </a:fld>
            <a:endParaRPr lang="es-CL"/>
          </a:p>
        </p:txBody>
      </p:sp>
      <p:sp>
        <p:nvSpPr>
          <p:cNvPr id="5" name="Marcador de pie de página 4">
            <a:extLst>
              <a:ext uri="{FF2B5EF4-FFF2-40B4-BE49-F238E27FC236}">
                <a16:creationId xmlns:a16="http://schemas.microsoft.com/office/drawing/2014/main" id="{DEFB2E03-0C89-E249-A1F1-8EC367E137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AABCAC06-81A6-D547-A85F-7FD8DD310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27EBE-BB39-BF40-B0F0-52F15924308C}" type="slidenum">
              <a:rPr lang="es-CL" smtClean="0"/>
              <a:t>‹Nº›</a:t>
            </a:fld>
            <a:endParaRPr lang="es-CL"/>
          </a:p>
        </p:txBody>
      </p:sp>
    </p:spTree>
    <p:extLst>
      <p:ext uri="{BB962C8B-B14F-4D97-AF65-F5344CB8AC3E}">
        <p14:creationId xmlns:p14="http://schemas.microsoft.com/office/powerpoint/2010/main" val="1694513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customXml" Target="../ink/ink68.xml"/><Relationship Id="rId3" Type="http://schemas.openxmlformats.org/officeDocument/2006/relationships/image" Target="../media/image3.png"/><Relationship Id="rId7" Type="http://schemas.openxmlformats.org/officeDocument/2006/relationships/image" Target="../media/image2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ustomXml" Target="../ink/ink67.xml"/><Relationship Id="rId11" Type="http://schemas.openxmlformats.org/officeDocument/2006/relationships/image" Target="../media/image251.png"/><Relationship Id="rId5" Type="http://schemas.openxmlformats.org/officeDocument/2006/relationships/image" Target="../media/image221.png"/><Relationship Id="rId10" Type="http://schemas.openxmlformats.org/officeDocument/2006/relationships/customXml" Target="../ink/ink69.xml"/><Relationship Id="rId4" Type="http://schemas.openxmlformats.org/officeDocument/2006/relationships/customXml" Target="../ink/ink66.xml"/><Relationship Id="rId9" Type="http://schemas.openxmlformats.org/officeDocument/2006/relationships/image" Target="../media/image241.png"/></Relationships>
</file>

<file path=ppt/slides/_rels/slide11.xml.rels><?xml version="1.0" encoding="UTF-8" standalone="yes"?>
<Relationships xmlns="http://schemas.openxmlformats.org/package/2006/relationships"><Relationship Id="rId8" Type="http://schemas.openxmlformats.org/officeDocument/2006/relationships/customXml" Target="../ink/ink72.xml"/><Relationship Id="rId13" Type="http://schemas.openxmlformats.org/officeDocument/2006/relationships/image" Target="../media/image66.png"/><Relationship Id="rId18" Type="http://schemas.openxmlformats.org/officeDocument/2006/relationships/customXml" Target="../ink/ink77.xml"/><Relationship Id="rId3" Type="http://schemas.openxmlformats.org/officeDocument/2006/relationships/image" Target="../media/image27.png"/><Relationship Id="rId21" Type="http://schemas.openxmlformats.org/officeDocument/2006/relationships/image" Target="../media/image70.png"/><Relationship Id="rId7" Type="http://schemas.openxmlformats.org/officeDocument/2006/relationships/image" Target="../media/image63.png"/><Relationship Id="rId12" Type="http://schemas.openxmlformats.org/officeDocument/2006/relationships/customXml" Target="../ink/ink74.xml"/><Relationship Id="rId17" Type="http://schemas.openxmlformats.org/officeDocument/2006/relationships/image" Target="../media/image68.png"/><Relationship Id="rId2" Type="http://schemas.openxmlformats.org/officeDocument/2006/relationships/notesSlide" Target="../notesSlides/notesSlide11.xml"/><Relationship Id="rId16" Type="http://schemas.openxmlformats.org/officeDocument/2006/relationships/customXml" Target="../ink/ink76.xml"/><Relationship Id="rId20" Type="http://schemas.openxmlformats.org/officeDocument/2006/relationships/customXml" Target="../ink/ink78.xml"/><Relationship Id="rId1" Type="http://schemas.openxmlformats.org/officeDocument/2006/relationships/slideLayout" Target="../slideLayouts/slideLayout7.xml"/><Relationship Id="rId6" Type="http://schemas.openxmlformats.org/officeDocument/2006/relationships/customXml" Target="../ink/ink71.xml"/><Relationship Id="rId11" Type="http://schemas.openxmlformats.org/officeDocument/2006/relationships/image" Target="../media/image65.png"/><Relationship Id="rId5" Type="http://schemas.openxmlformats.org/officeDocument/2006/relationships/image" Target="../media/image62.png"/><Relationship Id="rId15" Type="http://schemas.openxmlformats.org/officeDocument/2006/relationships/image" Target="../media/image67.png"/><Relationship Id="rId10" Type="http://schemas.openxmlformats.org/officeDocument/2006/relationships/customXml" Target="../ink/ink73.xml"/><Relationship Id="rId19" Type="http://schemas.openxmlformats.org/officeDocument/2006/relationships/image" Target="../media/image69.png"/><Relationship Id="rId4" Type="http://schemas.openxmlformats.org/officeDocument/2006/relationships/customXml" Target="../ink/ink70.xml"/><Relationship Id="rId9" Type="http://schemas.openxmlformats.org/officeDocument/2006/relationships/image" Target="../media/image64.png"/><Relationship Id="rId14" Type="http://schemas.openxmlformats.org/officeDocument/2006/relationships/customXml" Target="../ink/ink7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5.xml"/><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1.png"/><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10.png"/><Relationship Id="rId17" Type="http://schemas.openxmlformats.org/officeDocument/2006/relationships/customXml" Target="../ink/ink7.xml"/><Relationship Id="rId25" Type="http://schemas.openxmlformats.org/officeDocument/2006/relationships/customXml" Target="../ink/ink11.xml"/><Relationship Id="rId2" Type="http://schemas.openxmlformats.org/officeDocument/2006/relationships/notesSlide" Target="../notesSlides/notesSlide2.xml"/><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customXml" Target="../ink/ink1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customXml" Target="../ink/ink4.xml"/><Relationship Id="rId24" Type="http://schemas.openxmlformats.org/officeDocument/2006/relationships/image" Target="../media/image16.png"/><Relationship Id="rId32" Type="http://schemas.openxmlformats.org/officeDocument/2006/relationships/customXml" Target="../ink/ink15.xml"/><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18.png"/><Relationship Id="rId10" Type="http://schemas.openxmlformats.org/officeDocument/2006/relationships/image" Target="../media/image9.png"/><Relationship Id="rId19" Type="http://schemas.openxmlformats.org/officeDocument/2006/relationships/customXml" Target="../ink/ink8.xml"/><Relationship Id="rId31" Type="http://schemas.openxmlformats.org/officeDocument/2006/relationships/customXml" Target="../ink/ink14.xml"/><Relationship Id="rId4" Type="http://schemas.openxmlformats.org/officeDocument/2006/relationships/image" Target="../media/image2.png"/><Relationship Id="rId9" Type="http://schemas.openxmlformats.org/officeDocument/2006/relationships/customXml" Target="../ink/ink3.xml"/><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customXml" Target="../ink/ink12.xml"/><Relationship Id="rId30"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ustomXml" Target="../ink/ink17.xml"/><Relationship Id="rId5" Type="http://schemas.openxmlformats.org/officeDocument/2006/relationships/image" Target="../media/image21.png"/><Relationship Id="rId4" Type="http://schemas.openxmlformats.org/officeDocument/2006/relationships/customXml" Target="../ink/ink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10.png"/><Relationship Id="rId4" Type="http://schemas.openxmlformats.org/officeDocument/2006/relationships/customXml" Target="../ink/ink18.xml"/></Relationships>
</file>

<file path=ppt/slides/_rels/slide8.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image" Target="../media/image1610.png"/><Relationship Id="rId3" Type="http://schemas.openxmlformats.org/officeDocument/2006/relationships/image" Target="../media/image24.png"/><Relationship Id="rId7" Type="http://schemas.openxmlformats.org/officeDocument/2006/relationships/image" Target="../media/image1310.png"/><Relationship Id="rId12" Type="http://schemas.openxmlformats.org/officeDocument/2006/relationships/customXml" Target="../ink/ink2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ustomXml" Target="../ink/ink20.xml"/><Relationship Id="rId11" Type="http://schemas.openxmlformats.org/officeDocument/2006/relationships/image" Target="../media/image157.png"/><Relationship Id="rId5" Type="http://schemas.openxmlformats.org/officeDocument/2006/relationships/image" Target="../media/image1210.png"/><Relationship Id="rId15" Type="http://schemas.openxmlformats.org/officeDocument/2006/relationships/image" Target="../media/image176.png"/><Relationship Id="rId10" Type="http://schemas.openxmlformats.org/officeDocument/2006/relationships/customXml" Target="../ink/ink22.xml"/><Relationship Id="rId4" Type="http://schemas.openxmlformats.org/officeDocument/2006/relationships/customXml" Target="../ink/ink19.xml"/><Relationship Id="rId9" Type="http://schemas.openxmlformats.org/officeDocument/2006/relationships/image" Target="../media/image1410.png"/><Relationship Id="rId14" Type="http://schemas.openxmlformats.org/officeDocument/2006/relationships/customXml" Target="../ink/ink24.xml"/></Relationships>
</file>

<file path=ppt/slides/_rels/slide9.xml.rels><?xml version="1.0" encoding="UTF-8" standalone="yes"?>
<Relationships xmlns="http://schemas.openxmlformats.org/package/2006/relationships"><Relationship Id="rId26" Type="http://schemas.openxmlformats.org/officeDocument/2006/relationships/image" Target="../media/image300.png"/><Relationship Id="rId21" Type="http://schemas.openxmlformats.org/officeDocument/2006/relationships/customXml" Target="../ink/ink33.xml"/><Relationship Id="rId42" Type="http://schemas.openxmlformats.org/officeDocument/2006/relationships/image" Target="../media/image38.png"/><Relationship Id="rId47" Type="http://schemas.openxmlformats.org/officeDocument/2006/relationships/customXml" Target="../ink/ink46.xml"/><Relationship Id="rId63" Type="http://schemas.openxmlformats.org/officeDocument/2006/relationships/customXml" Target="../ink/ink54.xml"/><Relationship Id="rId68" Type="http://schemas.openxmlformats.org/officeDocument/2006/relationships/image" Target="../media/image51.png"/><Relationship Id="rId84" Type="http://schemas.openxmlformats.org/officeDocument/2006/relationships/image" Target="../media/image59.png"/><Relationship Id="rId16" Type="http://schemas.openxmlformats.org/officeDocument/2006/relationships/image" Target="../media/image250.png"/><Relationship Id="rId11" Type="http://schemas.openxmlformats.org/officeDocument/2006/relationships/customXml" Target="../ink/ink28.xml"/><Relationship Id="rId32" Type="http://schemas.openxmlformats.org/officeDocument/2006/relationships/image" Target="../media/image33.png"/><Relationship Id="rId37" Type="http://schemas.openxmlformats.org/officeDocument/2006/relationships/customXml" Target="../ink/ink41.xml"/><Relationship Id="rId53" Type="http://schemas.openxmlformats.org/officeDocument/2006/relationships/customXml" Target="../ink/ink49.xml"/><Relationship Id="rId58" Type="http://schemas.openxmlformats.org/officeDocument/2006/relationships/image" Target="../media/image46.png"/><Relationship Id="rId74" Type="http://schemas.openxmlformats.org/officeDocument/2006/relationships/image" Target="../media/image54.png"/><Relationship Id="rId79" Type="http://schemas.openxmlformats.org/officeDocument/2006/relationships/customXml" Target="../ink/ink62.xml"/><Relationship Id="rId5" Type="http://schemas.openxmlformats.org/officeDocument/2006/relationships/customXml" Target="../ink/ink25.xml"/><Relationship Id="rId19" Type="http://schemas.openxmlformats.org/officeDocument/2006/relationships/customXml" Target="../ink/ink32.xml"/><Relationship Id="rId14" Type="http://schemas.openxmlformats.org/officeDocument/2006/relationships/image" Target="../media/image240.png"/><Relationship Id="rId22" Type="http://schemas.openxmlformats.org/officeDocument/2006/relationships/image" Target="../media/image280.png"/><Relationship Id="rId27" Type="http://schemas.openxmlformats.org/officeDocument/2006/relationships/customXml" Target="../ink/ink36.xml"/><Relationship Id="rId30" Type="http://schemas.openxmlformats.org/officeDocument/2006/relationships/image" Target="../media/image32.png"/><Relationship Id="rId35" Type="http://schemas.openxmlformats.org/officeDocument/2006/relationships/customXml" Target="../ink/ink40.xml"/><Relationship Id="rId43" Type="http://schemas.openxmlformats.org/officeDocument/2006/relationships/customXml" Target="../ink/ink44.xml"/><Relationship Id="rId48" Type="http://schemas.openxmlformats.org/officeDocument/2006/relationships/image" Target="../media/image41.png"/><Relationship Id="rId56" Type="http://schemas.openxmlformats.org/officeDocument/2006/relationships/image" Target="../media/image45.png"/><Relationship Id="rId64" Type="http://schemas.openxmlformats.org/officeDocument/2006/relationships/image" Target="../media/image49.png"/><Relationship Id="rId69" Type="http://schemas.openxmlformats.org/officeDocument/2006/relationships/customXml" Target="../ink/ink57.xml"/><Relationship Id="rId77" Type="http://schemas.openxmlformats.org/officeDocument/2006/relationships/customXml" Target="../ink/ink61.xml"/><Relationship Id="rId8" Type="http://schemas.openxmlformats.org/officeDocument/2006/relationships/image" Target="../media/image210.png"/><Relationship Id="rId51" Type="http://schemas.openxmlformats.org/officeDocument/2006/relationships/customXml" Target="../ink/ink48.xml"/><Relationship Id="rId72" Type="http://schemas.openxmlformats.org/officeDocument/2006/relationships/image" Target="../media/image53.png"/><Relationship Id="rId80" Type="http://schemas.openxmlformats.org/officeDocument/2006/relationships/image" Target="../media/image57.png"/><Relationship Id="rId85" Type="http://schemas.openxmlformats.org/officeDocument/2006/relationships/customXml" Target="../ink/ink65.xml"/><Relationship Id="rId3" Type="http://schemas.openxmlformats.org/officeDocument/2006/relationships/image" Target="../media/image25.png"/><Relationship Id="rId12" Type="http://schemas.openxmlformats.org/officeDocument/2006/relationships/image" Target="../media/image230.png"/><Relationship Id="rId17" Type="http://schemas.openxmlformats.org/officeDocument/2006/relationships/customXml" Target="../ink/ink31.xml"/><Relationship Id="rId25" Type="http://schemas.openxmlformats.org/officeDocument/2006/relationships/customXml" Target="../ink/ink35.xml"/><Relationship Id="rId33" Type="http://schemas.openxmlformats.org/officeDocument/2006/relationships/customXml" Target="../ink/ink39.xml"/><Relationship Id="rId38" Type="http://schemas.openxmlformats.org/officeDocument/2006/relationships/image" Target="../media/image36.png"/><Relationship Id="rId46" Type="http://schemas.openxmlformats.org/officeDocument/2006/relationships/image" Target="../media/image40.png"/><Relationship Id="rId59" Type="http://schemas.openxmlformats.org/officeDocument/2006/relationships/customXml" Target="../ink/ink52.xml"/><Relationship Id="rId67" Type="http://schemas.openxmlformats.org/officeDocument/2006/relationships/customXml" Target="../ink/ink56.xml"/><Relationship Id="rId20" Type="http://schemas.openxmlformats.org/officeDocument/2006/relationships/image" Target="../media/image270.png"/><Relationship Id="rId41" Type="http://schemas.openxmlformats.org/officeDocument/2006/relationships/customXml" Target="../ink/ink43.xml"/><Relationship Id="rId54" Type="http://schemas.openxmlformats.org/officeDocument/2006/relationships/image" Target="../media/image44.png"/><Relationship Id="rId62" Type="http://schemas.openxmlformats.org/officeDocument/2006/relationships/image" Target="../media/image48.png"/><Relationship Id="rId70" Type="http://schemas.openxmlformats.org/officeDocument/2006/relationships/image" Target="../media/image52.png"/><Relationship Id="rId75" Type="http://schemas.openxmlformats.org/officeDocument/2006/relationships/customXml" Target="../ink/ink60.xml"/><Relationship Id="rId83" Type="http://schemas.openxmlformats.org/officeDocument/2006/relationships/customXml" Target="../ink/ink64.xml"/><Relationship Id="rId1" Type="http://schemas.openxmlformats.org/officeDocument/2006/relationships/slideLayout" Target="../slideLayouts/slideLayout7.xml"/><Relationship Id="rId6" Type="http://schemas.openxmlformats.org/officeDocument/2006/relationships/image" Target="../media/image200.png"/><Relationship Id="rId15" Type="http://schemas.openxmlformats.org/officeDocument/2006/relationships/customXml" Target="../ink/ink30.xml"/><Relationship Id="rId23" Type="http://schemas.openxmlformats.org/officeDocument/2006/relationships/customXml" Target="../ink/ink34.xml"/><Relationship Id="rId28" Type="http://schemas.openxmlformats.org/officeDocument/2006/relationships/image" Target="../media/image31.png"/><Relationship Id="rId36" Type="http://schemas.openxmlformats.org/officeDocument/2006/relationships/image" Target="../media/image35.png"/><Relationship Id="rId49" Type="http://schemas.openxmlformats.org/officeDocument/2006/relationships/customXml" Target="../ink/ink47.xml"/><Relationship Id="rId57" Type="http://schemas.openxmlformats.org/officeDocument/2006/relationships/customXml" Target="../ink/ink51.xml"/><Relationship Id="rId10" Type="http://schemas.openxmlformats.org/officeDocument/2006/relationships/image" Target="../media/image220.png"/><Relationship Id="rId31" Type="http://schemas.openxmlformats.org/officeDocument/2006/relationships/customXml" Target="../ink/ink38.xml"/><Relationship Id="rId44" Type="http://schemas.openxmlformats.org/officeDocument/2006/relationships/image" Target="../media/image39.png"/><Relationship Id="rId52" Type="http://schemas.openxmlformats.org/officeDocument/2006/relationships/image" Target="../media/image43.png"/><Relationship Id="rId60" Type="http://schemas.openxmlformats.org/officeDocument/2006/relationships/image" Target="../media/image47.png"/><Relationship Id="rId65" Type="http://schemas.openxmlformats.org/officeDocument/2006/relationships/customXml" Target="../ink/ink55.xml"/><Relationship Id="rId73" Type="http://schemas.openxmlformats.org/officeDocument/2006/relationships/customXml" Target="../ink/ink59.xml"/><Relationship Id="rId78" Type="http://schemas.openxmlformats.org/officeDocument/2006/relationships/image" Target="../media/image56.png"/><Relationship Id="rId81" Type="http://schemas.openxmlformats.org/officeDocument/2006/relationships/customXml" Target="../ink/ink63.xml"/><Relationship Id="rId86" Type="http://schemas.openxmlformats.org/officeDocument/2006/relationships/image" Target="../media/image60.png"/><Relationship Id="rId4" Type="http://schemas.openxmlformats.org/officeDocument/2006/relationships/image" Target="../media/image26.png"/><Relationship Id="rId9" Type="http://schemas.openxmlformats.org/officeDocument/2006/relationships/customXml" Target="../ink/ink27.xml"/><Relationship Id="rId13" Type="http://schemas.openxmlformats.org/officeDocument/2006/relationships/customXml" Target="../ink/ink29.xml"/><Relationship Id="rId18" Type="http://schemas.openxmlformats.org/officeDocument/2006/relationships/image" Target="../media/image260.png"/><Relationship Id="rId39" Type="http://schemas.openxmlformats.org/officeDocument/2006/relationships/customXml" Target="../ink/ink42.xml"/><Relationship Id="rId34" Type="http://schemas.openxmlformats.org/officeDocument/2006/relationships/image" Target="../media/image34.png"/><Relationship Id="rId50" Type="http://schemas.openxmlformats.org/officeDocument/2006/relationships/image" Target="../media/image42.png"/><Relationship Id="rId55" Type="http://schemas.openxmlformats.org/officeDocument/2006/relationships/customXml" Target="../ink/ink50.xml"/><Relationship Id="rId76" Type="http://schemas.openxmlformats.org/officeDocument/2006/relationships/image" Target="../media/image55.png"/><Relationship Id="rId7" Type="http://schemas.openxmlformats.org/officeDocument/2006/relationships/customXml" Target="../ink/ink26.xml"/><Relationship Id="rId71" Type="http://schemas.openxmlformats.org/officeDocument/2006/relationships/customXml" Target="../ink/ink58.xml"/><Relationship Id="rId2" Type="http://schemas.openxmlformats.org/officeDocument/2006/relationships/notesSlide" Target="../notesSlides/notesSlide9.xml"/><Relationship Id="rId29" Type="http://schemas.openxmlformats.org/officeDocument/2006/relationships/customXml" Target="../ink/ink37.xml"/><Relationship Id="rId24" Type="http://schemas.openxmlformats.org/officeDocument/2006/relationships/image" Target="../media/image290.png"/><Relationship Id="rId40" Type="http://schemas.openxmlformats.org/officeDocument/2006/relationships/image" Target="../media/image37.png"/><Relationship Id="rId45" Type="http://schemas.openxmlformats.org/officeDocument/2006/relationships/customXml" Target="../ink/ink45.xml"/><Relationship Id="rId66" Type="http://schemas.openxmlformats.org/officeDocument/2006/relationships/image" Target="../media/image50.png"/><Relationship Id="rId61" Type="http://schemas.openxmlformats.org/officeDocument/2006/relationships/customXml" Target="../ink/ink53.xml"/><Relationship Id="rId82"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6E48A-02C4-0445-BAFD-51B69A104488}"/>
              </a:ext>
            </a:extLst>
          </p:cNvPr>
          <p:cNvSpPr>
            <a:spLocks noGrp="1"/>
          </p:cNvSpPr>
          <p:nvPr>
            <p:ph type="title"/>
          </p:nvPr>
        </p:nvSpPr>
        <p:spPr>
          <a:xfrm>
            <a:off x="419099" y="724354"/>
            <a:ext cx="11353801" cy="1325563"/>
          </a:xfrm>
        </p:spPr>
        <p:txBody>
          <a:bodyPr>
            <a:noAutofit/>
          </a:bodyPr>
          <a:lstStyle/>
          <a:p>
            <a:pPr>
              <a:lnSpc>
                <a:spcPct val="150000"/>
              </a:lnSpc>
            </a:pPr>
            <a:r>
              <a:rPr lang="es-CL" sz="5400" dirty="0">
                <a:latin typeface="Century Gothic" panose="020B0502020202020204" pitchFamily="34" charset="0"/>
              </a:rPr>
              <a:t>HABLANDO CON LAS MÁQUINAS</a:t>
            </a:r>
            <a:br>
              <a:rPr lang="es-CL" sz="5400" dirty="0">
                <a:latin typeface="Century Gothic" panose="020B0502020202020204" pitchFamily="34" charset="0"/>
              </a:rPr>
            </a:br>
            <a:r>
              <a:rPr lang="es-CL" sz="4000" dirty="0">
                <a:latin typeface="Century Gothic" panose="020B0502020202020204" pitchFamily="34" charset="0"/>
              </a:rPr>
              <a:t>Introducción a ChatGPT</a:t>
            </a:r>
            <a:endParaRPr lang="es-CL" sz="5400" dirty="0">
              <a:latin typeface="Century Gothic" panose="020B0502020202020204" pitchFamily="34" charset="0"/>
            </a:endParaRPr>
          </a:p>
        </p:txBody>
      </p:sp>
      <p:sp>
        <p:nvSpPr>
          <p:cNvPr id="4" name="CuadroTexto 3">
            <a:extLst>
              <a:ext uri="{FF2B5EF4-FFF2-40B4-BE49-F238E27FC236}">
                <a16:creationId xmlns:a16="http://schemas.microsoft.com/office/drawing/2014/main" id="{F9A802AB-F0C0-9042-A079-219B9D343D5C}"/>
              </a:ext>
            </a:extLst>
          </p:cNvPr>
          <p:cNvSpPr txBox="1"/>
          <p:nvPr/>
        </p:nvSpPr>
        <p:spPr>
          <a:xfrm>
            <a:off x="838200" y="5486401"/>
            <a:ext cx="8098972" cy="464871"/>
          </a:xfrm>
          <a:prstGeom prst="rect">
            <a:avLst/>
          </a:prstGeom>
          <a:solidFill>
            <a:srgbClr val="FFFF00"/>
          </a:solidFill>
        </p:spPr>
        <p:txBody>
          <a:bodyPr wrap="square" rtlCol="0">
            <a:spAutoFit/>
          </a:bodyPr>
          <a:lstStyle/>
          <a:p>
            <a:pPr>
              <a:lnSpc>
                <a:spcPct val="150000"/>
              </a:lnSpc>
            </a:pPr>
            <a:r>
              <a:rPr lang="es-CL" dirty="0"/>
              <a:t>JOSEFARUIZ@GMAIL.COM</a:t>
            </a:r>
          </a:p>
        </p:txBody>
      </p:sp>
    </p:spTree>
    <p:extLst>
      <p:ext uri="{BB962C8B-B14F-4D97-AF65-F5344CB8AC3E}">
        <p14:creationId xmlns:p14="http://schemas.microsoft.com/office/powerpoint/2010/main" val="3393268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AD2630C-90B6-4D40-9EB4-E9F28DC361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461764"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Entrada de lápiz 11">
                <a:extLst>
                  <a:ext uri="{FF2B5EF4-FFF2-40B4-BE49-F238E27FC236}">
                    <a16:creationId xmlns:a16="http://schemas.microsoft.com/office/drawing/2014/main" id="{2C4D3807-0804-4E4E-B644-6971DF0D61C4}"/>
                  </a:ext>
                </a:extLst>
              </p14:cNvPr>
              <p14:cNvContentPartPr/>
              <p14:nvPr/>
            </p14:nvContentPartPr>
            <p14:xfrm>
              <a:off x="8070302" y="2412477"/>
              <a:ext cx="274320" cy="225720"/>
            </p14:xfrm>
          </p:contentPart>
        </mc:Choice>
        <mc:Fallback xmlns="">
          <p:pic>
            <p:nvPicPr>
              <p:cNvPr id="12" name="Entrada de lápiz 11">
                <a:extLst>
                  <a:ext uri="{FF2B5EF4-FFF2-40B4-BE49-F238E27FC236}">
                    <a16:creationId xmlns:a16="http://schemas.microsoft.com/office/drawing/2014/main" id="{2C4D3807-0804-4E4E-B644-6971DF0D61C4}"/>
                  </a:ext>
                </a:extLst>
              </p:cNvPr>
              <p:cNvPicPr/>
              <p:nvPr/>
            </p:nvPicPr>
            <p:blipFill>
              <a:blip r:embed="rId5"/>
              <a:stretch>
                <a:fillRect/>
              </a:stretch>
            </p:blipFill>
            <p:spPr>
              <a:xfrm>
                <a:off x="8052662" y="2394477"/>
                <a:ext cx="309960" cy="261360"/>
              </a:xfrm>
              <a:prstGeom prst="rect">
                <a:avLst/>
              </a:prstGeom>
            </p:spPr>
          </p:pic>
        </mc:Fallback>
      </mc:AlternateContent>
      <p:grpSp>
        <p:nvGrpSpPr>
          <p:cNvPr id="15" name="Grupo 14">
            <a:extLst>
              <a:ext uri="{FF2B5EF4-FFF2-40B4-BE49-F238E27FC236}">
                <a16:creationId xmlns:a16="http://schemas.microsoft.com/office/drawing/2014/main" id="{D7FE12B4-FD29-6945-BD74-9B97EFB0E7DE}"/>
              </a:ext>
            </a:extLst>
          </p:cNvPr>
          <p:cNvGrpSpPr/>
          <p:nvPr/>
        </p:nvGrpSpPr>
        <p:grpSpPr>
          <a:xfrm>
            <a:off x="7344182" y="1584837"/>
            <a:ext cx="1231926" cy="1251806"/>
            <a:chOff x="7344182" y="1584837"/>
            <a:chExt cx="1231926" cy="1251806"/>
          </a:xfrm>
        </p:grpSpPr>
        <mc:AlternateContent xmlns:mc="http://schemas.openxmlformats.org/markup-compatibility/2006" xmlns:p14="http://schemas.microsoft.com/office/powerpoint/2010/main">
          <mc:Choice Requires="p14">
            <p:contentPart p14:bwMode="auto" r:id="rId6">
              <p14:nvContentPartPr>
                <p14:cNvPr id="5" name="Entrada de lápiz 4">
                  <a:extLst>
                    <a:ext uri="{FF2B5EF4-FFF2-40B4-BE49-F238E27FC236}">
                      <a16:creationId xmlns:a16="http://schemas.microsoft.com/office/drawing/2014/main" id="{3ADC8FE1-D5EE-A941-B3A6-2BE22E73D31D}"/>
                    </a:ext>
                  </a:extLst>
                </p14:cNvPr>
                <p14:cNvContentPartPr/>
                <p14:nvPr/>
              </p14:nvContentPartPr>
              <p14:xfrm>
                <a:off x="8060948" y="2365043"/>
                <a:ext cx="360" cy="360"/>
              </p14:xfrm>
            </p:contentPart>
          </mc:Choice>
          <mc:Fallback xmlns="">
            <p:pic>
              <p:nvPicPr>
                <p:cNvPr id="5" name="Entrada de lápiz 4">
                  <a:extLst>
                    <a:ext uri="{FF2B5EF4-FFF2-40B4-BE49-F238E27FC236}">
                      <a16:creationId xmlns:a16="http://schemas.microsoft.com/office/drawing/2014/main" id="{3ADC8FE1-D5EE-A941-B3A6-2BE22E73D31D}"/>
                    </a:ext>
                  </a:extLst>
                </p:cNvPr>
                <p:cNvPicPr/>
                <p:nvPr/>
              </p:nvPicPr>
              <p:blipFill>
                <a:blip r:embed="rId7"/>
                <a:stretch>
                  <a:fillRect/>
                </a:stretch>
              </p:blipFill>
              <p:spPr>
                <a:xfrm>
                  <a:off x="8042948" y="23474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Entrada de lápiz 5">
                  <a:extLst>
                    <a:ext uri="{FF2B5EF4-FFF2-40B4-BE49-F238E27FC236}">
                      <a16:creationId xmlns:a16="http://schemas.microsoft.com/office/drawing/2014/main" id="{2CCB6BE7-738A-D74D-9C16-41D5088DA14A}"/>
                    </a:ext>
                  </a:extLst>
                </p14:cNvPr>
                <p14:cNvContentPartPr/>
                <p14:nvPr/>
              </p14:nvContentPartPr>
              <p14:xfrm>
                <a:off x="8060948" y="2365043"/>
                <a:ext cx="515160" cy="471600"/>
              </p14:xfrm>
            </p:contentPart>
          </mc:Choice>
          <mc:Fallback xmlns="">
            <p:pic>
              <p:nvPicPr>
                <p:cNvPr id="6" name="Entrada de lápiz 5">
                  <a:extLst>
                    <a:ext uri="{FF2B5EF4-FFF2-40B4-BE49-F238E27FC236}">
                      <a16:creationId xmlns:a16="http://schemas.microsoft.com/office/drawing/2014/main" id="{2CCB6BE7-738A-D74D-9C16-41D5088DA14A}"/>
                    </a:ext>
                  </a:extLst>
                </p:cNvPr>
                <p:cNvPicPr/>
                <p:nvPr/>
              </p:nvPicPr>
              <p:blipFill>
                <a:blip r:embed="rId9"/>
                <a:stretch>
                  <a:fillRect/>
                </a:stretch>
              </p:blipFill>
              <p:spPr>
                <a:xfrm>
                  <a:off x="8042948" y="2347403"/>
                  <a:ext cx="550800" cy="50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Entrada de lápiz 13">
                  <a:extLst>
                    <a:ext uri="{FF2B5EF4-FFF2-40B4-BE49-F238E27FC236}">
                      <a16:creationId xmlns:a16="http://schemas.microsoft.com/office/drawing/2014/main" id="{EF61ABCA-960A-F444-8B0A-7780228C8B12}"/>
                    </a:ext>
                  </a:extLst>
                </p14:cNvPr>
                <p14:cNvContentPartPr/>
                <p14:nvPr/>
              </p14:nvContentPartPr>
              <p14:xfrm>
                <a:off x="7344182" y="1584837"/>
                <a:ext cx="669960" cy="639720"/>
              </p14:xfrm>
            </p:contentPart>
          </mc:Choice>
          <mc:Fallback xmlns="">
            <p:pic>
              <p:nvPicPr>
                <p:cNvPr id="14" name="Entrada de lápiz 13">
                  <a:extLst>
                    <a:ext uri="{FF2B5EF4-FFF2-40B4-BE49-F238E27FC236}">
                      <a16:creationId xmlns:a16="http://schemas.microsoft.com/office/drawing/2014/main" id="{EF61ABCA-960A-F444-8B0A-7780228C8B12}"/>
                    </a:ext>
                  </a:extLst>
                </p:cNvPr>
                <p:cNvPicPr/>
                <p:nvPr/>
              </p:nvPicPr>
              <p:blipFill>
                <a:blip r:embed="rId11"/>
                <a:stretch>
                  <a:fillRect/>
                </a:stretch>
              </p:blipFill>
              <p:spPr>
                <a:xfrm>
                  <a:off x="7326542" y="1567197"/>
                  <a:ext cx="705600" cy="675360"/>
                </a:xfrm>
                <a:prstGeom prst="rect">
                  <a:avLst/>
                </a:prstGeom>
              </p:spPr>
            </p:pic>
          </mc:Fallback>
        </mc:AlternateContent>
      </p:grpSp>
    </p:spTree>
    <p:extLst>
      <p:ext uri="{BB962C8B-B14F-4D97-AF65-F5344CB8AC3E}">
        <p14:creationId xmlns:p14="http://schemas.microsoft.com/office/powerpoint/2010/main" val="1463282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65EC"/>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6FF4C74-E74E-6542-A3DD-6DDD9F482D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198839" cy="6858000"/>
          </a:xfrm>
          <a:prstGeom prst="rect">
            <a:avLst/>
          </a:prstGeom>
        </p:spPr>
      </p:pic>
      <p:grpSp>
        <p:nvGrpSpPr>
          <p:cNvPr id="11" name="Grupo 10">
            <a:extLst>
              <a:ext uri="{FF2B5EF4-FFF2-40B4-BE49-F238E27FC236}">
                <a16:creationId xmlns:a16="http://schemas.microsoft.com/office/drawing/2014/main" id="{11FB83E4-EED1-754E-9ED6-696C631E2182}"/>
              </a:ext>
            </a:extLst>
          </p:cNvPr>
          <p:cNvGrpSpPr/>
          <p:nvPr/>
        </p:nvGrpSpPr>
        <p:grpSpPr>
          <a:xfrm>
            <a:off x="10445631" y="507189"/>
            <a:ext cx="692280" cy="937440"/>
            <a:chOff x="10445631" y="507189"/>
            <a:chExt cx="692280" cy="937440"/>
          </a:xfrm>
        </p:grpSpPr>
        <mc:AlternateContent xmlns:mc="http://schemas.openxmlformats.org/markup-compatibility/2006" xmlns:p14="http://schemas.microsoft.com/office/powerpoint/2010/main">
          <mc:Choice Requires="p14">
            <p:contentPart p14:bwMode="auto" r:id="rId4">
              <p14:nvContentPartPr>
                <p14:cNvPr id="7" name="Entrada de lápiz 6">
                  <a:extLst>
                    <a:ext uri="{FF2B5EF4-FFF2-40B4-BE49-F238E27FC236}">
                      <a16:creationId xmlns:a16="http://schemas.microsoft.com/office/drawing/2014/main" id="{B3B22A46-93FD-7B47-9994-54285EC3773A}"/>
                    </a:ext>
                  </a:extLst>
                </p14:cNvPr>
                <p14:cNvContentPartPr/>
                <p14:nvPr/>
              </p14:nvContentPartPr>
              <p14:xfrm>
                <a:off x="10445631" y="507189"/>
                <a:ext cx="692280" cy="937440"/>
              </p14:xfrm>
            </p:contentPart>
          </mc:Choice>
          <mc:Fallback xmlns="">
            <p:pic>
              <p:nvPicPr>
                <p:cNvPr id="7" name="Entrada de lápiz 6">
                  <a:extLst>
                    <a:ext uri="{FF2B5EF4-FFF2-40B4-BE49-F238E27FC236}">
                      <a16:creationId xmlns:a16="http://schemas.microsoft.com/office/drawing/2014/main" id="{B3B22A46-93FD-7B47-9994-54285EC3773A}"/>
                    </a:ext>
                  </a:extLst>
                </p:cNvPr>
                <p:cNvPicPr/>
                <p:nvPr/>
              </p:nvPicPr>
              <p:blipFill>
                <a:blip r:embed="rId5"/>
                <a:stretch>
                  <a:fillRect/>
                </a:stretch>
              </p:blipFill>
              <p:spPr>
                <a:xfrm>
                  <a:off x="10427631" y="489189"/>
                  <a:ext cx="727920" cy="973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Entrada de lápiz 7">
                  <a:extLst>
                    <a:ext uri="{FF2B5EF4-FFF2-40B4-BE49-F238E27FC236}">
                      <a16:creationId xmlns:a16="http://schemas.microsoft.com/office/drawing/2014/main" id="{E2663712-1AFD-9C46-A207-F8F08DF67D22}"/>
                    </a:ext>
                  </a:extLst>
                </p14:cNvPr>
                <p14:cNvContentPartPr/>
                <p14:nvPr/>
              </p14:nvContentPartPr>
              <p14:xfrm>
                <a:off x="10465431" y="538149"/>
                <a:ext cx="22320" cy="342720"/>
              </p14:xfrm>
            </p:contentPart>
          </mc:Choice>
          <mc:Fallback xmlns="">
            <p:pic>
              <p:nvPicPr>
                <p:cNvPr id="8" name="Entrada de lápiz 7">
                  <a:extLst>
                    <a:ext uri="{FF2B5EF4-FFF2-40B4-BE49-F238E27FC236}">
                      <a16:creationId xmlns:a16="http://schemas.microsoft.com/office/drawing/2014/main" id="{E2663712-1AFD-9C46-A207-F8F08DF67D22}"/>
                    </a:ext>
                  </a:extLst>
                </p:cNvPr>
                <p:cNvPicPr/>
                <p:nvPr/>
              </p:nvPicPr>
              <p:blipFill>
                <a:blip r:embed="rId7"/>
                <a:stretch>
                  <a:fillRect/>
                </a:stretch>
              </p:blipFill>
              <p:spPr>
                <a:xfrm>
                  <a:off x="10447791" y="520509"/>
                  <a:ext cx="5796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Entrada de lápiz 9">
                  <a:extLst>
                    <a:ext uri="{FF2B5EF4-FFF2-40B4-BE49-F238E27FC236}">
                      <a16:creationId xmlns:a16="http://schemas.microsoft.com/office/drawing/2014/main" id="{0890FA06-1FFA-714D-8593-BE17172146C8}"/>
                    </a:ext>
                  </a:extLst>
                </p14:cNvPr>
                <p14:cNvContentPartPr/>
                <p14:nvPr/>
              </p14:nvContentPartPr>
              <p14:xfrm>
                <a:off x="10489191" y="543549"/>
                <a:ext cx="494640" cy="38880"/>
              </p14:xfrm>
            </p:contentPart>
          </mc:Choice>
          <mc:Fallback xmlns="">
            <p:pic>
              <p:nvPicPr>
                <p:cNvPr id="10" name="Entrada de lápiz 9">
                  <a:extLst>
                    <a:ext uri="{FF2B5EF4-FFF2-40B4-BE49-F238E27FC236}">
                      <a16:creationId xmlns:a16="http://schemas.microsoft.com/office/drawing/2014/main" id="{0890FA06-1FFA-714D-8593-BE17172146C8}"/>
                    </a:ext>
                  </a:extLst>
                </p:cNvPr>
                <p:cNvPicPr/>
                <p:nvPr/>
              </p:nvPicPr>
              <p:blipFill>
                <a:blip r:embed="rId9"/>
                <a:stretch>
                  <a:fillRect/>
                </a:stretch>
              </p:blipFill>
              <p:spPr>
                <a:xfrm>
                  <a:off x="10471191" y="525909"/>
                  <a:ext cx="530280" cy="74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2" name="Entrada de lápiz 11">
                <a:extLst>
                  <a:ext uri="{FF2B5EF4-FFF2-40B4-BE49-F238E27FC236}">
                    <a16:creationId xmlns:a16="http://schemas.microsoft.com/office/drawing/2014/main" id="{8A489750-0410-9C4C-848B-587A3B8E9D23}"/>
                  </a:ext>
                </a:extLst>
              </p14:cNvPr>
              <p14:cNvContentPartPr/>
              <p14:nvPr/>
            </p14:nvContentPartPr>
            <p14:xfrm>
              <a:off x="10596111" y="1967709"/>
              <a:ext cx="10080" cy="368640"/>
            </p14:xfrm>
          </p:contentPart>
        </mc:Choice>
        <mc:Fallback xmlns="">
          <p:pic>
            <p:nvPicPr>
              <p:cNvPr id="12" name="Entrada de lápiz 11">
                <a:extLst>
                  <a:ext uri="{FF2B5EF4-FFF2-40B4-BE49-F238E27FC236}">
                    <a16:creationId xmlns:a16="http://schemas.microsoft.com/office/drawing/2014/main" id="{8A489750-0410-9C4C-848B-587A3B8E9D23}"/>
                  </a:ext>
                </a:extLst>
              </p:cNvPr>
              <p:cNvPicPr/>
              <p:nvPr/>
            </p:nvPicPr>
            <p:blipFill>
              <a:blip r:embed="rId11"/>
              <a:stretch>
                <a:fillRect/>
              </a:stretch>
            </p:blipFill>
            <p:spPr>
              <a:xfrm>
                <a:off x="10578471" y="1949709"/>
                <a:ext cx="45720" cy="404280"/>
              </a:xfrm>
              <a:prstGeom prst="rect">
                <a:avLst/>
              </a:prstGeom>
            </p:spPr>
          </p:pic>
        </mc:Fallback>
      </mc:AlternateContent>
      <p:grpSp>
        <p:nvGrpSpPr>
          <p:cNvPr id="19" name="Grupo 18">
            <a:extLst>
              <a:ext uri="{FF2B5EF4-FFF2-40B4-BE49-F238E27FC236}">
                <a16:creationId xmlns:a16="http://schemas.microsoft.com/office/drawing/2014/main" id="{D1904502-49B5-BB4D-8488-D9795B5C652A}"/>
              </a:ext>
            </a:extLst>
          </p:cNvPr>
          <p:cNvGrpSpPr/>
          <p:nvPr/>
        </p:nvGrpSpPr>
        <p:grpSpPr>
          <a:xfrm>
            <a:off x="10590351" y="1849989"/>
            <a:ext cx="798480" cy="520560"/>
            <a:chOff x="10590351" y="1849989"/>
            <a:chExt cx="798480" cy="520560"/>
          </a:xfrm>
        </p:grpSpPr>
        <mc:AlternateContent xmlns:mc="http://schemas.openxmlformats.org/markup-compatibility/2006" xmlns:p14="http://schemas.microsoft.com/office/powerpoint/2010/main">
          <mc:Choice Requires="p14">
            <p:contentPart p14:bwMode="auto" r:id="rId12">
              <p14:nvContentPartPr>
                <p14:cNvPr id="13" name="Entrada de lápiz 12">
                  <a:extLst>
                    <a:ext uri="{FF2B5EF4-FFF2-40B4-BE49-F238E27FC236}">
                      <a16:creationId xmlns:a16="http://schemas.microsoft.com/office/drawing/2014/main" id="{C2074B1A-199D-644D-9F6B-1A4E893F4C12}"/>
                    </a:ext>
                  </a:extLst>
                </p14:cNvPr>
                <p14:cNvContentPartPr/>
                <p14:nvPr/>
              </p14:nvContentPartPr>
              <p14:xfrm>
                <a:off x="10590351" y="1967349"/>
                <a:ext cx="154800" cy="389160"/>
              </p14:xfrm>
            </p:contentPart>
          </mc:Choice>
          <mc:Fallback xmlns="">
            <p:pic>
              <p:nvPicPr>
                <p:cNvPr id="13" name="Entrada de lápiz 12">
                  <a:extLst>
                    <a:ext uri="{FF2B5EF4-FFF2-40B4-BE49-F238E27FC236}">
                      <a16:creationId xmlns:a16="http://schemas.microsoft.com/office/drawing/2014/main" id="{C2074B1A-199D-644D-9F6B-1A4E893F4C12}"/>
                    </a:ext>
                  </a:extLst>
                </p:cNvPr>
                <p:cNvPicPr/>
                <p:nvPr/>
              </p:nvPicPr>
              <p:blipFill>
                <a:blip r:embed="rId13"/>
                <a:stretch>
                  <a:fillRect/>
                </a:stretch>
              </p:blipFill>
              <p:spPr>
                <a:xfrm>
                  <a:off x="10572711" y="1949349"/>
                  <a:ext cx="190440" cy="424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Entrada de lápiz 13">
                  <a:extLst>
                    <a:ext uri="{FF2B5EF4-FFF2-40B4-BE49-F238E27FC236}">
                      <a16:creationId xmlns:a16="http://schemas.microsoft.com/office/drawing/2014/main" id="{C76CB50E-012C-9544-9646-1F090692E340}"/>
                    </a:ext>
                  </a:extLst>
                </p14:cNvPr>
                <p14:cNvContentPartPr/>
                <p14:nvPr/>
              </p14:nvContentPartPr>
              <p14:xfrm>
                <a:off x="10918311" y="2025669"/>
                <a:ext cx="14760" cy="318600"/>
              </p14:xfrm>
            </p:contentPart>
          </mc:Choice>
          <mc:Fallback xmlns="">
            <p:pic>
              <p:nvPicPr>
                <p:cNvPr id="14" name="Entrada de lápiz 13">
                  <a:extLst>
                    <a:ext uri="{FF2B5EF4-FFF2-40B4-BE49-F238E27FC236}">
                      <a16:creationId xmlns:a16="http://schemas.microsoft.com/office/drawing/2014/main" id="{C76CB50E-012C-9544-9646-1F090692E340}"/>
                    </a:ext>
                  </a:extLst>
                </p:cNvPr>
                <p:cNvPicPr/>
                <p:nvPr/>
              </p:nvPicPr>
              <p:blipFill>
                <a:blip r:embed="rId15"/>
                <a:stretch>
                  <a:fillRect/>
                </a:stretch>
              </p:blipFill>
              <p:spPr>
                <a:xfrm>
                  <a:off x="10900311" y="2008029"/>
                  <a:ext cx="5040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Entrada de lápiz 15">
                  <a:extLst>
                    <a:ext uri="{FF2B5EF4-FFF2-40B4-BE49-F238E27FC236}">
                      <a16:creationId xmlns:a16="http://schemas.microsoft.com/office/drawing/2014/main" id="{A3D60183-E4E2-9C49-842A-9B392FD950D7}"/>
                    </a:ext>
                  </a:extLst>
                </p14:cNvPr>
                <p14:cNvContentPartPr/>
                <p14:nvPr/>
              </p14:nvContentPartPr>
              <p14:xfrm>
                <a:off x="10924791" y="1849989"/>
                <a:ext cx="360" cy="360"/>
              </p14:xfrm>
            </p:contentPart>
          </mc:Choice>
          <mc:Fallback xmlns="">
            <p:pic>
              <p:nvPicPr>
                <p:cNvPr id="16" name="Entrada de lápiz 15">
                  <a:extLst>
                    <a:ext uri="{FF2B5EF4-FFF2-40B4-BE49-F238E27FC236}">
                      <a16:creationId xmlns:a16="http://schemas.microsoft.com/office/drawing/2014/main" id="{A3D60183-E4E2-9C49-842A-9B392FD950D7}"/>
                    </a:ext>
                  </a:extLst>
                </p:cNvPr>
                <p:cNvPicPr/>
                <p:nvPr/>
              </p:nvPicPr>
              <p:blipFill>
                <a:blip r:embed="rId17"/>
                <a:stretch>
                  <a:fillRect/>
                </a:stretch>
              </p:blipFill>
              <p:spPr>
                <a:xfrm>
                  <a:off x="10906791" y="18319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Entrada de lápiz 17">
                  <a:extLst>
                    <a:ext uri="{FF2B5EF4-FFF2-40B4-BE49-F238E27FC236}">
                      <a16:creationId xmlns:a16="http://schemas.microsoft.com/office/drawing/2014/main" id="{DEBF9D59-4EE2-684C-9B6E-80F782C3F1D1}"/>
                    </a:ext>
                  </a:extLst>
                </p14:cNvPr>
                <p14:cNvContentPartPr/>
                <p14:nvPr/>
              </p14:nvContentPartPr>
              <p14:xfrm>
                <a:off x="11159151" y="1984269"/>
                <a:ext cx="229680" cy="386280"/>
              </p14:xfrm>
            </p:contentPart>
          </mc:Choice>
          <mc:Fallback xmlns="">
            <p:pic>
              <p:nvPicPr>
                <p:cNvPr id="18" name="Entrada de lápiz 17">
                  <a:extLst>
                    <a:ext uri="{FF2B5EF4-FFF2-40B4-BE49-F238E27FC236}">
                      <a16:creationId xmlns:a16="http://schemas.microsoft.com/office/drawing/2014/main" id="{DEBF9D59-4EE2-684C-9B6E-80F782C3F1D1}"/>
                    </a:ext>
                  </a:extLst>
                </p:cNvPr>
                <p:cNvPicPr/>
                <p:nvPr/>
              </p:nvPicPr>
              <p:blipFill>
                <a:blip r:embed="rId19"/>
                <a:stretch>
                  <a:fillRect/>
                </a:stretch>
              </p:blipFill>
              <p:spPr>
                <a:xfrm>
                  <a:off x="11141511" y="1966629"/>
                  <a:ext cx="265320" cy="421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0" name="Entrada de lápiz 19">
                <a:extLst>
                  <a:ext uri="{FF2B5EF4-FFF2-40B4-BE49-F238E27FC236}">
                    <a16:creationId xmlns:a16="http://schemas.microsoft.com/office/drawing/2014/main" id="{5D5BEF35-D693-2F47-A0F2-849D155E2C08}"/>
                  </a:ext>
                </a:extLst>
              </p14:cNvPr>
              <p14:cNvContentPartPr/>
              <p14:nvPr/>
            </p14:nvContentPartPr>
            <p14:xfrm>
              <a:off x="11509791" y="2030349"/>
              <a:ext cx="199800" cy="383400"/>
            </p14:xfrm>
          </p:contentPart>
        </mc:Choice>
        <mc:Fallback xmlns="">
          <p:pic>
            <p:nvPicPr>
              <p:cNvPr id="20" name="Entrada de lápiz 19">
                <a:extLst>
                  <a:ext uri="{FF2B5EF4-FFF2-40B4-BE49-F238E27FC236}">
                    <a16:creationId xmlns:a16="http://schemas.microsoft.com/office/drawing/2014/main" id="{5D5BEF35-D693-2F47-A0F2-849D155E2C08}"/>
                  </a:ext>
                </a:extLst>
              </p:cNvPr>
              <p:cNvPicPr/>
              <p:nvPr/>
            </p:nvPicPr>
            <p:blipFill>
              <a:blip r:embed="rId21"/>
              <a:stretch>
                <a:fillRect/>
              </a:stretch>
            </p:blipFill>
            <p:spPr>
              <a:xfrm>
                <a:off x="11491791" y="2012349"/>
                <a:ext cx="235440" cy="419040"/>
              </a:xfrm>
              <a:prstGeom prst="rect">
                <a:avLst/>
              </a:prstGeom>
            </p:spPr>
          </p:pic>
        </mc:Fallback>
      </mc:AlternateContent>
    </p:spTree>
    <p:extLst>
      <p:ext uri="{BB962C8B-B14F-4D97-AF65-F5344CB8AC3E}">
        <p14:creationId xmlns:p14="http://schemas.microsoft.com/office/powerpoint/2010/main" val="2525360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C4FD63B-83E9-1F41-AE9E-7C80277F1BD6}"/>
              </a:ext>
            </a:extLst>
          </p:cNvPr>
          <p:cNvSpPr txBox="1"/>
          <p:nvPr/>
        </p:nvSpPr>
        <p:spPr>
          <a:xfrm>
            <a:off x="504108" y="1655065"/>
            <a:ext cx="11524025" cy="1107996"/>
          </a:xfrm>
          <a:prstGeom prst="rect">
            <a:avLst/>
          </a:prstGeom>
          <a:noFill/>
        </p:spPr>
        <p:txBody>
          <a:bodyPr wrap="square" rtlCol="0">
            <a:spAutoFit/>
          </a:bodyPr>
          <a:lstStyle/>
          <a:p>
            <a:r>
              <a:rPr lang="es-CL" sz="6600" dirty="0">
                <a:latin typeface="Century Gothic" panose="020B0502020202020204" pitchFamily="34" charset="0"/>
              </a:rPr>
              <a:t>¿QUÉ PUEDE HACER?</a:t>
            </a:r>
          </a:p>
        </p:txBody>
      </p:sp>
    </p:spTree>
    <p:extLst>
      <p:ext uri="{BB962C8B-B14F-4D97-AF65-F5344CB8AC3E}">
        <p14:creationId xmlns:p14="http://schemas.microsoft.com/office/powerpoint/2010/main" val="3840899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F1560754-2B7E-204C-BE8C-79F7D29C7887}"/>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a:stretch/>
        </p:blipFill>
        <p:spPr>
          <a:xfrm>
            <a:off x="0" y="0"/>
            <a:ext cx="12374880" cy="7193280"/>
          </a:xfrm>
        </p:spPr>
      </p:pic>
      <p:sp>
        <p:nvSpPr>
          <p:cNvPr id="6" name="CuadroTexto 5">
            <a:extLst>
              <a:ext uri="{FF2B5EF4-FFF2-40B4-BE49-F238E27FC236}">
                <a16:creationId xmlns:a16="http://schemas.microsoft.com/office/drawing/2014/main" id="{4019D874-F592-C54F-A572-3D997B26935A}"/>
              </a:ext>
            </a:extLst>
          </p:cNvPr>
          <p:cNvSpPr txBox="1"/>
          <p:nvPr/>
        </p:nvSpPr>
        <p:spPr>
          <a:xfrm>
            <a:off x="505936" y="202092"/>
            <a:ext cx="2846864" cy="324204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s-CL" sz="2800" dirty="0">
                <a:solidFill>
                  <a:srgbClr val="085A5E"/>
                </a:solidFill>
                <a:latin typeface="Century Gothic" panose="020B0502020202020204" pitchFamily="34" charset="0"/>
                <a:ea typeface="Roboto Condensed" panose="02000000000000000000" pitchFamily="2" charset="0"/>
              </a:rPr>
              <a:t>CONVERSA</a:t>
            </a:r>
          </a:p>
          <a:p>
            <a:pPr marL="457200" indent="-457200">
              <a:lnSpc>
                <a:spcPct val="150000"/>
              </a:lnSpc>
              <a:buFont typeface="Arial" panose="020B0604020202020204" pitchFamily="34" charset="0"/>
              <a:buChar char="•"/>
            </a:pPr>
            <a:r>
              <a:rPr lang="es-CL" sz="2800" dirty="0">
                <a:solidFill>
                  <a:srgbClr val="085A5E"/>
                </a:solidFill>
                <a:latin typeface="Century Gothic" panose="020B0502020202020204" pitchFamily="34" charset="0"/>
                <a:ea typeface="Roboto Condensed" panose="02000000000000000000" pitchFamily="2" charset="0"/>
              </a:rPr>
              <a:t>RAZONA</a:t>
            </a:r>
          </a:p>
          <a:p>
            <a:pPr marL="457200" indent="-457200">
              <a:lnSpc>
                <a:spcPct val="150000"/>
              </a:lnSpc>
              <a:buFont typeface="Arial" panose="020B0604020202020204" pitchFamily="34" charset="0"/>
              <a:buChar char="•"/>
            </a:pPr>
            <a:r>
              <a:rPr lang="es-CL" sz="2800" dirty="0">
                <a:solidFill>
                  <a:srgbClr val="085A5E"/>
                </a:solidFill>
                <a:latin typeface="Century Gothic" panose="020B0502020202020204" pitchFamily="34" charset="0"/>
                <a:ea typeface="Roboto Condensed" panose="02000000000000000000" pitchFamily="2" charset="0"/>
              </a:rPr>
              <a:t>APRENDE</a:t>
            </a:r>
          </a:p>
          <a:p>
            <a:pPr marL="457200" indent="-457200">
              <a:lnSpc>
                <a:spcPct val="150000"/>
              </a:lnSpc>
              <a:buFont typeface="Arial" panose="020B0604020202020204" pitchFamily="34" charset="0"/>
              <a:buChar char="•"/>
            </a:pPr>
            <a:r>
              <a:rPr lang="es-CL" sz="2800" dirty="0">
                <a:solidFill>
                  <a:srgbClr val="085A5E"/>
                </a:solidFill>
                <a:latin typeface="Century Gothic" panose="020B0502020202020204" pitchFamily="34" charset="0"/>
                <a:ea typeface="Roboto Condensed" panose="02000000000000000000" pitchFamily="2" charset="0"/>
              </a:rPr>
              <a:t>DA IDEAS</a:t>
            </a:r>
          </a:p>
          <a:p>
            <a:pPr marL="457200" indent="-457200">
              <a:lnSpc>
                <a:spcPct val="150000"/>
              </a:lnSpc>
              <a:buFont typeface="Arial" panose="020B0604020202020204" pitchFamily="34" charset="0"/>
              <a:buChar char="•"/>
            </a:pPr>
            <a:r>
              <a:rPr lang="es-CL" sz="2800" dirty="0">
                <a:solidFill>
                  <a:srgbClr val="085A5E"/>
                </a:solidFill>
                <a:latin typeface="Century Gothic" panose="020B0502020202020204" pitchFamily="34" charset="0"/>
                <a:ea typeface="Roboto Condensed" panose="02000000000000000000" pitchFamily="2" charset="0"/>
              </a:rPr>
              <a:t>EXPLICA</a:t>
            </a:r>
          </a:p>
        </p:txBody>
      </p:sp>
      <p:sp>
        <p:nvSpPr>
          <p:cNvPr id="2" name="CuadroTexto 1">
            <a:extLst>
              <a:ext uri="{FF2B5EF4-FFF2-40B4-BE49-F238E27FC236}">
                <a16:creationId xmlns:a16="http://schemas.microsoft.com/office/drawing/2014/main" id="{89D8C144-850E-E84E-9B51-AE39AFCA80BC}"/>
              </a:ext>
            </a:extLst>
          </p:cNvPr>
          <p:cNvSpPr txBox="1"/>
          <p:nvPr/>
        </p:nvSpPr>
        <p:spPr>
          <a:xfrm>
            <a:off x="4138136" y="262158"/>
            <a:ext cx="5336064" cy="325717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s-CL" sz="2800" dirty="0">
                <a:solidFill>
                  <a:srgbClr val="085A5E"/>
                </a:solidFill>
                <a:latin typeface="Century Gothic" panose="020B0502020202020204" pitchFamily="34" charset="0"/>
                <a:ea typeface="Roboto Condensed" panose="02000000000000000000" pitchFamily="2" charset="0"/>
              </a:rPr>
              <a:t>ARGUMENTA</a:t>
            </a:r>
          </a:p>
          <a:p>
            <a:pPr marL="457200" indent="-457200">
              <a:lnSpc>
                <a:spcPct val="150000"/>
              </a:lnSpc>
              <a:buFont typeface="Arial" panose="020B0604020202020204" pitchFamily="34" charset="0"/>
              <a:buChar char="•"/>
            </a:pPr>
            <a:r>
              <a:rPr lang="es-CL" sz="2800" dirty="0">
                <a:solidFill>
                  <a:srgbClr val="085A5E"/>
                </a:solidFill>
                <a:latin typeface="Century Gothic" panose="020B0502020202020204" pitchFamily="34" charset="0"/>
                <a:ea typeface="Roboto Condensed" panose="02000000000000000000" pitchFamily="2" charset="0"/>
              </a:rPr>
              <a:t>DISTINGUE EMOCIONES </a:t>
            </a:r>
          </a:p>
          <a:p>
            <a:pPr marL="457200" indent="-457200">
              <a:lnSpc>
                <a:spcPct val="150000"/>
              </a:lnSpc>
              <a:buFont typeface="Arial" panose="020B0604020202020204" pitchFamily="34" charset="0"/>
              <a:buChar char="•"/>
            </a:pPr>
            <a:r>
              <a:rPr lang="es-CL" sz="2800" dirty="0">
                <a:solidFill>
                  <a:srgbClr val="085A5E"/>
                </a:solidFill>
                <a:latin typeface="Century Gothic" panose="020B0502020202020204" pitchFamily="34" charset="0"/>
                <a:ea typeface="Roboto Condensed" panose="02000000000000000000" pitchFamily="2" charset="0"/>
              </a:rPr>
              <a:t>DISTINGUE INTENCIONES</a:t>
            </a:r>
          </a:p>
          <a:p>
            <a:pPr marL="457200" indent="-457200">
              <a:lnSpc>
                <a:spcPct val="150000"/>
              </a:lnSpc>
              <a:buFont typeface="Arial" panose="020B0604020202020204" pitchFamily="34" charset="0"/>
              <a:buChar char="•"/>
            </a:pPr>
            <a:r>
              <a:rPr lang="es-CL" sz="2800" dirty="0">
                <a:solidFill>
                  <a:srgbClr val="085A5E"/>
                </a:solidFill>
                <a:latin typeface="Century Gothic" panose="020B0502020202020204" pitchFamily="34" charset="0"/>
                <a:ea typeface="Roboto Condensed" panose="02000000000000000000" pitchFamily="2" charset="0"/>
              </a:rPr>
              <a:t>ASUME ROLES</a:t>
            </a:r>
          </a:p>
          <a:p>
            <a:pPr marL="457200" indent="-457200">
              <a:lnSpc>
                <a:spcPct val="150000"/>
              </a:lnSpc>
              <a:buFont typeface="Arial" panose="020B0604020202020204" pitchFamily="34" charset="0"/>
              <a:buChar char="•"/>
            </a:pPr>
            <a:r>
              <a:rPr lang="es-CL" sz="2800" dirty="0">
                <a:solidFill>
                  <a:srgbClr val="085A5E"/>
                </a:solidFill>
                <a:latin typeface="Century Gothic" panose="020B0502020202020204" pitchFamily="34" charset="0"/>
                <a:ea typeface="Roboto Condensed" panose="02000000000000000000" pitchFamily="2" charset="0"/>
              </a:rPr>
              <a:t>GENERA CÓDIGO</a:t>
            </a:r>
            <a:endParaRPr lang="es-CL" sz="2800" dirty="0"/>
          </a:p>
        </p:txBody>
      </p:sp>
    </p:spTree>
    <p:extLst>
      <p:ext uri="{BB962C8B-B14F-4D97-AF65-F5344CB8AC3E}">
        <p14:creationId xmlns:p14="http://schemas.microsoft.com/office/powerpoint/2010/main" val="3598970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7"/>
        </a:solid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02ED00DF-F469-C84C-BB64-9E1136FBD130}"/>
              </a:ext>
            </a:extLst>
          </p:cNvPr>
          <p:cNvSpPr txBox="1">
            <a:spLocks noGrp="1"/>
          </p:cNvSpPr>
          <p:nvPr>
            <p:ph idx="1"/>
          </p:nvPr>
        </p:nvSpPr>
        <p:spPr>
          <a:xfrm>
            <a:off x="1908710" y="2560803"/>
            <a:ext cx="3329050" cy="3619389"/>
          </a:xfrm>
          <a:prstGeom prst="rect">
            <a:avLst/>
          </a:prstGeom>
          <a:noFill/>
        </p:spPr>
        <p:txBody>
          <a:bodyPr wrap="square" rtlCol="0">
            <a:spAutoFit/>
          </a:bodyPr>
          <a:lstStyle/>
          <a:p>
            <a:pPr marL="0" indent="0" algn="r">
              <a:lnSpc>
                <a:spcPct val="130000"/>
              </a:lnSpc>
              <a:buNone/>
            </a:pPr>
            <a:r>
              <a:rPr lang="es-CL" sz="2000" dirty="0">
                <a:solidFill>
                  <a:srgbClr val="085A5E"/>
                </a:solidFill>
                <a:latin typeface="Century Gothic" panose="020B0502020202020204" pitchFamily="34" charset="0"/>
                <a:ea typeface="Roboto Condensed" panose="02000000000000000000" pitchFamily="2" charset="0"/>
              </a:rPr>
              <a:t>GENERARLOS</a:t>
            </a:r>
          </a:p>
          <a:p>
            <a:pPr marL="0" indent="0" algn="r">
              <a:lnSpc>
                <a:spcPct val="130000"/>
              </a:lnSpc>
              <a:buNone/>
            </a:pPr>
            <a:r>
              <a:rPr lang="es-CL" sz="2000" dirty="0">
                <a:solidFill>
                  <a:srgbClr val="085A5E"/>
                </a:solidFill>
                <a:latin typeface="Century Gothic" panose="020B0502020202020204" pitchFamily="34" charset="0"/>
                <a:ea typeface="Roboto Condensed" panose="02000000000000000000" pitchFamily="2" charset="0"/>
              </a:rPr>
              <a:t>ANALIZARLOS</a:t>
            </a:r>
          </a:p>
          <a:p>
            <a:pPr marL="0" indent="0" algn="r">
              <a:lnSpc>
                <a:spcPct val="130000"/>
              </a:lnSpc>
              <a:buNone/>
            </a:pPr>
            <a:r>
              <a:rPr lang="es-CL" sz="2000" dirty="0">
                <a:solidFill>
                  <a:srgbClr val="085A5E"/>
                </a:solidFill>
                <a:latin typeface="Century Gothic" panose="020B0502020202020204" pitchFamily="34" charset="0"/>
                <a:ea typeface="Roboto Condensed" panose="02000000000000000000" pitchFamily="2" charset="0"/>
              </a:rPr>
              <a:t>CRITICARLOS</a:t>
            </a:r>
          </a:p>
          <a:p>
            <a:pPr marL="0" indent="0" algn="r">
              <a:lnSpc>
                <a:spcPct val="130000"/>
              </a:lnSpc>
              <a:buNone/>
            </a:pPr>
            <a:r>
              <a:rPr lang="es-CL" sz="2000" dirty="0">
                <a:solidFill>
                  <a:srgbClr val="085A5E"/>
                </a:solidFill>
                <a:latin typeface="Century Gothic" panose="020B0502020202020204" pitchFamily="34" charset="0"/>
                <a:ea typeface="Roboto Condensed" panose="02000000000000000000" pitchFamily="2" charset="0"/>
              </a:rPr>
              <a:t>CORREGIRLOS</a:t>
            </a:r>
          </a:p>
          <a:p>
            <a:pPr marL="0" indent="0" algn="r">
              <a:lnSpc>
                <a:spcPct val="130000"/>
              </a:lnSpc>
              <a:buNone/>
            </a:pPr>
            <a:r>
              <a:rPr lang="es-CL" sz="2000" dirty="0">
                <a:solidFill>
                  <a:srgbClr val="085A5E"/>
                </a:solidFill>
                <a:latin typeface="Century Gothic" panose="020B0502020202020204" pitchFamily="34" charset="0"/>
                <a:ea typeface="Roboto Condensed" panose="02000000000000000000" pitchFamily="2" charset="0"/>
              </a:rPr>
              <a:t>ADAPTARLOS</a:t>
            </a:r>
          </a:p>
          <a:p>
            <a:pPr marL="0" indent="0" algn="r">
              <a:lnSpc>
                <a:spcPct val="130000"/>
              </a:lnSpc>
              <a:buNone/>
            </a:pPr>
            <a:r>
              <a:rPr lang="es-CL" sz="2000" dirty="0">
                <a:solidFill>
                  <a:srgbClr val="085A5E"/>
                </a:solidFill>
                <a:latin typeface="Century Gothic" panose="020B0502020202020204" pitchFamily="34" charset="0"/>
                <a:ea typeface="Roboto Condensed" panose="02000000000000000000" pitchFamily="2" charset="0"/>
              </a:rPr>
              <a:t>TRADUCIRLOS</a:t>
            </a:r>
          </a:p>
          <a:p>
            <a:pPr marL="0" indent="0" algn="r">
              <a:lnSpc>
                <a:spcPct val="130000"/>
              </a:lnSpc>
              <a:buNone/>
            </a:pPr>
            <a:r>
              <a:rPr lang="es-CL" sz="2000" dirty="0">
                <a:solidFill>
                  <a:srgbClr val="085A5E"/>
                </a:solidFill>
                <a:latin typeface="Century Gothic" panose="020B0502020202020204" pitchFamily="34" charset="0"/>
                <a:ea typeface="Roboto Condensed" panose="02000000000000000000" pitchFamily="2" charset="0"/>
              </a:rPr>
              <a:t>FORMATEARLOS</a:t>
            </a:r>
          </a:p>
        </p:txBody>
      </p:sp>
      <p:pic>
        <p:nvPicPr>
          <p:cNvPr id="5" name="Imagen 4">
            <a:extLst>
              <a:ext uri="{FF2B5EF4-FFF2-40B4-BE49-F238E27FC236}">
                <a16:creationId xmlns:a16="http://schemas.microsoft.com/office/drawing/2014/main" id="{F9ABCF4E-BD3B-984D-8F91-0399570801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792776"/>
            <a:ext cx="6095999" cy="5992426"/>
          </a:xfrm>
          <a:prstGeom prst="rect">
            <a:avLst/>
          </a:prstGeom>
        </p:spPr>
      </p:pic>
      <p:sp>
        <p:nvSpPr>
          <p:cNvPr id="6" name="Título 1">
            <a:extLst>
              <a:ext uri="{FF2B5EF4-FFF2-40B4-BE49-F238E27FC236}">
                <a16:creationId xmlns:a16="http://schemas.microsoft.com/office/drawing/2014/main" id="{EA10DAF1-BEBB-5541-A511-4F4611B2A479}"/>
              </a:ext>
            </a:extLst>
          </p:cNvPr>
          <p:cNvSpPr txBox="1">
            <a:spLocks/>
          </p:cNvSpPr>
          <p:nvPr/>
        </p:nvSpPr>
        <p:spPr>
          <a:xfrm>
            <a:off x="332015" y="365125"/>
            <a:ext cx="550998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s-CL" sz="5400" dirty="0">
                <a:solidFill>
                  <a:srgbClr val="AB0216"/>
                </a:solidFill>
                <a:latin typeface="Century Gothic" panose="020B0502020202020204" pitchFamily="34" charset="0"/>
              </a:rPr>
              <a:t>¿qué hace con los textos?</a:t>
            </a:r>
          </a:p>
        </p:txBody>
      </p:sp>
    </p:spTree>
    <p:extLst>
      <p:ext uri="{BB962C8B-B14F-4D97-AF65-F5344CB8AC3E}">
        <p14:creationId xmlns:p14="http://schemas.microsoft.com/office/powerpoint/2010/main" val="190340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42C6A92-614D-2745-9865-E91273E23571}"/>
              </a:ext>
            </a:extLst>
          </p:cNvPr>
          <p:cNvSpPr txBox="1"/>
          <p:nvPr/>
        </p:nvSpPr>
        <p:spPr>
          <a:xfrm>
            <a:off x="724150" y="838537"/>
            <a:ext cx="11467850" cy="2721835"/>
          </a:xfrm>
          <a:prstGeom prst="rect">
            <a:avLst/>
          </a:prstGeom>
          <a:noFill/>
        </p:spPr>
        <p:txBody>
          <a:bodyPr wrap="square" rtlCol="0">
            <a:spAutoFit/>
          </a:bodyPr>
          <a:lstStyle/>
          <a:p>
            <a:pPr>
              <a:lnSpc>
                <a:spcPct val="150000"/>
              </a:lnSpc>
            </a:pPr>
            <a:r>
              <a:rPr lang="es-CL" sz="7200" dirty="0">
                <a:latin typeface="Century Gothic" panose="020B0502020202020204" pitchFamily="34" charset="0"/>
              </a:rPr>
              <a:t>PROMPTS E ITERACIONES</a:t>
            </a:r>
          </a:p>
          <a:p>
            <a:pPr>
              <a:lnSpc>
                <a:spcPct val="150000"/>
              </a:lnSpc>
            </a:pPr>
            <a:r>
              <a:rPr lang="es-CL" sz="4800" dirty="0">
                <a:latin typeface="Century Gothic" panose="020B0502020202020204" pitchFamily="34" charset="0"/>
              </a:rPr>
              <a:t>(pide e insiste)</a:t>
            </a:r>
          </a:p>
        </p:txBody>
      </p:sp>
    </p:spTree>
    <p:extLst>
      <p:ext uri="{BB962C8B-B14F-4D97-AF65-F5344CB8AC3E}">
        <p14:creationId xmlns:p14="http://schemas.microsoft.com/office/powerpoint/2010/main" val="2137526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F209025-50B7-3B40-B10C-C1B438FA2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456"/>
            <a:ext cx="12192000" cy="6898911"/>
          </a:xfrm>
          <a:prstGeom prst="rect">
            <a:avLst/>
          </a:prstGeom>
        </p:spPr>
      </p:pic>
      <p:pic>
        <p:nvPicPr>
          <p:cNvPr id="3" name="Imagen 2">
            <a:extLst>
              <a:ext uri="{FF2B5EF4-FFF2-40B4-BE49-F238E27FC236}">
                <a16:creationId xmlns:a16="http://schemas.microsoft.com/office/drawing/2014/main" id="{ADD3AB9B-BFD3-9243-8F12-D06D07E8A234}"/>
              </a:ext>
            </a:extLst>
          </p:cNvPr>
          <p:cNvPicPr>
            <a:picLocks noChangeAspect="1"/>
          </p:cNvPicPr>
          <p:nvPr/>
        </p:nvPicPr>
        <p:blipFill>
          <a:blip r:embed="rId4"/>
          <a:stretch>
            <a:fillRect/>
          </a:stretch>
        </p:blipFill>
        <p:spPr>
          <a:xfrm>
            <a:off x="0" y="1130300"/>
            <a:ext cx="6229350" cy="1289050"/>
          </a:xfrm>
          <a:prstGeom prst="rect">
            <a:avLst/>
          </a:prstGeom>
        </p:spPr>
      </p:pic>
      <p:sp>
        <p:nvSpPr>
          <p:cNvPr id="4" name="CuadroTexto 3">
            <a:extLst>
              <a:ext uri="{FF2B5EF4-FFF2-40B4-BE49-F238E27FC236}">
                <a16:creationId xmlns:a16="http://schemas.microsoft.com/office/drawing/2014/main" id="{3AE18096-1EB7-B740-B5B8-065EAF8E8822}"/>
              </a:ext>
            </a:extLst>
          </p:cNvPr>
          <p:cNvSpPr txBox="1"/>
          <p:nvPr/>
        </p:nvSpPr>
        <p:spPr>
          <a:xfrm>
            <a:off x="299803" y="1013866"/>
            <a:ext cx="6790545" cy="2215991"/>
          </a:xfrm>
          <a:prstGeom prst="rect">
            <a:avLst/>
          </a:prstGeom>
          <a:noFill/>
        </p:spPr>
        <p:txBody>
          <a:bodyPr wrap="square" rtlCol="0">
            <a:spAutoFit/>
          </a:bodyPr>
          <a:lstStyle/>
          <a:p>
            <a:r>
              <a:rPr lang="es-CL" sz="13800" b="1" spc="-1500" dirty="0">
                <a:solidFill>
                  <a:srgbClr val="FFFFFF"/>
                </a:solidFill>
                <a:latin typeface="Futura Medium" panose="020B0602020204020303" pitchFamily="34" charset="-79"/>
                <a:cs typeface="Futura Medium" panose="020B0602020204020303" pitchFamily="34" charset="-79"/>
              </a:rPr>
              <a:t>conversa</a:t>
            </a:r>
          </a:p>
        </p:txBody>
      </p:sp>
    </p:spTree>
    <p:extLst>
      <p:ext uri="{BB962C8B-B14F-4D97-AF65-F5344CB8AC3E}">
        <p14:creationId xmlns:p14="http://schemas.microsoft.com/office/powerpoint/2010/main" val="1036056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3371145-D4B7-084E-968C-2F6C72650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00" b="-2235"/>
          <a:stretch/>
        </p:blipFill>
        <p:spPr>
          <a:xfrm>
            <a:off x="1" y="0"/>
            <a:ext cx="12192000" cy="6858000"/>
          </a:xfrm>
          <a:prstGeom prst="rect">
            <a:avLst/>
          </a:prstGeom>
        </p:spPr>
      </p:pic>
    </p:spTree>
    <p:extLst>
      <p:ext uri="{BB962C8B-B14F-4D97-AF65-F5344CB8AC3E}">
        <p14:creationId xmlns:p14="http://schemas.microsoft.com/office/powerpoint/2010/main" val="1624807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DD1D3AF-4BB9-EA47-A79C-5D8128A137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3174" y="-18321"/>
            <a:ext cx="6868826" cy="6868826"/>
          </a:xfrm>
          <a:prstGeom prst="rect">
            <a:avLst/>
          </a:prstGeom>
        </p:spPr>
      </p:pic>
      <p:pic>
        <p:nvPicPr>
          <p:cNvPr id="5" name="Imagen 4">
            <a:extLst>
              <a:ext uri="{FF2B5EF4-FFF2-40B4-BE49-F238E27FC236}">
                <a16:creationId xmlns:a16="http://schemas.microsoft.com/office/drawing/2014/main" id="{758C8784-229E-514F-A01B-8227A6EE859F}"/>
              </a:ext>
            </a:extLst>
          </p:cNvPr>
          <p:cNvPicPr>
            <a:picLocks noChangeAspect="1"/>
          </p:cNvPicPr>
          <p:nvPr/>
        </p:nvPicPr>
        <p:blipFill>
          <a:blip r:embed="rId4"/>
          <a:stretch>
            <a:fillRect/>
          </a:stretch>
        </p:blipFill>
        <p:spPr>
          <a:xfrm>
            <a:off x="-81545" y="-24063"/>
            <a:ext cx="5486264" cy="3762532"/>
          </a:xfrm>
          <a:prstGeom prst="rect">
            <a:avLst/>
          </a:prstGeom>
        </p:spPr>
      </p:pic>
      <p:pic>
        <p:nvPicPr>
          <p:cNvPr id="6" name="Imagen 5">
            <a:extLst>
              <a:ext uri="{FF2B5EF4-FFF2-40B4-BE49-F238E27FC236}">
                <a16:creationId xmlns:a16="http://schemas.microsoft.com/office/drawing/2014/main" id="{D3AE856F-8480-3E45-99E6-A8E572B1060F}"/>
              </a:ext>
            </a:extLst>
          </p:cNvPr>
          <p:cNvPicPr>
            <a:picLocks noChangeAspect="1"/>
          </p:cNvPicPr>
          <p:nvPr/>
        </p:nvPicPr>
        <p:blipFill>
          <a:blip r:embed="rId5"/>
          <a:stretch>
            <a:fillRect/>
          </a:stretch>
        </p:blipFill>
        <p:spPr>
          <a:xfrm>
            <a:off x="-81545" y="3138027"/>
            <a:ext cx="5404719" cy="1020165"/>
          </a:xfrm>
          <a:prstGeom prst="rect">
            <a:avLst/>
          </a:prstGeom>
        </p:spPr>
      </p:pic>
      <p:pic>
        <p:nvPicPr>
          <p:cNvPr id="7" name="Imagen 6">
            <a:extLst>
              <a:ext uri="{FF2B5EF4-FFF2-40B4-BE49-F238E27FC236}">
                <a16:creationId xmlns:a16="http://schemas.microsoft.com/office/drawing/2014/main" id="{E423329F-82F8-F44E-9E2A-756E8668AFF6}"/>
              </a:ext>
            </a:extLst>
          </p:cNvPr>
          <p:cNvPicPr>
            <a:picLocks noChangeAspect="1"/>
          </p:cNvPicPr>
          <p:nvPr/>
        </p:nvPicPr>
        <p:blipFill>
          <a:blip r:embed="rId6"/>
          <a:stretch>
            <a:fillRect/>
          </a:stretch>
        </p:blipFill>
        <p:spPr>
          <a:xfrm>
            <a:off x="-81545" y="4058067"/>
            <a:ext cx="6177545" cy="2866555"/>
          </a:xfrm>
          <a:prstGeom prst="rect">
            <a:avLst/>
          </a:prstGeom>
        </p:spPr>
      </p:pic>
      <p:sp>
        <p:nvSpPr>
          <p:cNvPr id="8" name="CuadroTexto 7">
            <a:extLst>
              <a:ext uri="{FF2B5EF4-FFF2-40B4-BE49-F238E27FC236}">
                <a16:creationId xmlns:a16="http://schemas.microsoft.com/office/drawing/2014/main" id="{07603A6D-5D55-4A43-B2D9-E59007ABE852}"/>
              </a:ext>
            </a:extLst>
          </p:cNvPr>
          <p:cNvSpPr txBox="1"/>
          <p:nvPr/>
        </p:nvSpPr>
        <p:spPr>
          <a:xfrm>
            <a:off x="457200" y="505326"/>
            <a:ext cx="5638800" cy="646331"/>
          </a:xfrm>
          <a:prstGeom prst="rect">
            <a:avLst/>
          </a:prstGeom>
          <a:noFill/>
        </p:spPr>
        <p:txBody>
          <a:bodyPr wrap="square" rtlCol="0">
            <a:spAutoFit/>
          </a:bodyPr>
          <a:lstStyle/>
          <a:p>
            <a:endParaRPr lang="es-CL" dirty="0"/>
          </a:p>
          <a:p>
            <a:r>
              <a:rPr lang="es-CL" dirty="0"/>
              <a:t> </a:t>
            </a:r>
          </a:p>
        </p:txBody>
      </p:sp>
      <p:sp>
        <p:nvSpPr>
          <p:cNvPr id="2" name="Título 1">
            <a:extLst>
              <a:ext uri="{FF2B5EF4-FFF2-40B4-BE49-F238E27FC236}">
                <a16:creationId xmlns:a16="http://schemas.microsoft.com/office/drawing/2014/main" id="{2DF8B50A-8D16-9C40-8504-5FF40047CA57}"/>
              </a:ext>
            </a:extLst>
          </p:cNvPr>
          <p:cNvSpPr>
            <a:spLocks noGrp="1"/>
          </p:cNvSpPr>
          <p:nvPr>
            <p:ph type="title"/>
          </p:nvPr>
        </p:nvSpPr>
        <p:spPr>
          <a:xfrm>
            <a:off x="715508" y="542611"/>
            <a:ext cx="7105017" cy="2435617"/>
          </a:xfrm>
        </p:spPr>
        <p:txBody>
          <a:bodyPr>
            <a:noAutofit/>
          </a:bodyPr>
          <a:lstStyle/>
          <a:p>
            <a:r>
              <a:rPr lang="es-CL" sz="9600" dirty="0">
                <a:solidFill>
                  <a:srgbClr val="4658A5"/>
                </a:solidFill>
                <a:latin typeface="Century Gothic" panose="020B0502020202020204" pitchFamily="34" charset="0"/>
              </a:rPr>
              <a:t>EXPLICA</a:t>
            </a:r>
          </a:p>
        </p:txBody>
      </p:sp>
    </p:spTree>
    <p:extLst>
      <p:ext uri="{BB962C8B-B14F-4D97-AF65-F5344CB8AC3E}">
        <p14:creationId xmlns:p14="http://schemas.microsoft.com/office/powerpoint/2010/main" val="147055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868EB9-04F1-A149-B9A1-BD8BBCA76A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2" name="CuadroTexto 1">
            <a:extLst>
              <a:ext uri="{FF2B5EF4-FFF2-40B4-BE49-F238E27FC236}">
                <a16:creationId xmlns:a16="http://schemas.microsoft.com/office/drawing/2014/main" id="{12D180F6-5AD3-B540-8C70-4BB03F4AB7DF}"/>
              </a:ext>
            </a:extLst>
          </p:cNvPr>
          <p:cNvSpPr txBox="1"/>
          <p:nvPr/>
        </p:nvSpPr>
        <p:spPr>
          <a:xfrm>
            <a:off x="656267" y="505500"/>
            <a:ext cx="5137547" cy="1107996"/>
          </a:xfrm>
          <a:prstGeom prst="rect">
            <a:avLst/>
          </a:prstGeom>
          <a:noFill/>
        </p:spPr>
        <p:txBody>
          <a:bodyPr wrap="square" rtlCol="0">
            <a:spAutoFit/>
          </a:bodyPr>
          <a:lstStyle/>
          <a:p>
            <a:r>
              <a:rPr lang="es-CL" sz="6600" dirty="0">
                <a:solidFill>
                  <a:srgbClr val="051E2C"/>
                </a:solidFill>
                <a:latin typeface="Century Gothic" panose="020B0502020202020204" pitchFamily="34" charset="0"/>
              </a:rPr>
              <a:t>DA IDEAS </a:t>
            </a:r>
          </a:p>
        </p:txBody>
      </p:sp>
      <p:sp>
        <p:nvSpPr>
          <p:cNvPr id="4" name="CuadroTexto 3">
            <a:extLst>
              <a:ext uri="{FF2B5EF4-FFF2-40B4-BE49-F238E27FC236}">
                <a16:creationId xmlns:a16="http://schemas.microsoft.com/office/drawing/2014/main" id="{4ACBF365-83E2-694D-B953-2284BACDB28D}"/>
              </a:ext>
            </a:extLst>
          </p:cNvPr>
          <p:cNvSpPr txBox="1"/>
          <p:nvPr/>
        </p:nvSpPr>
        <p:spPr>
          <a:xfrm>
            <a:off x="240506" y="1613496"/>
            <a:ext cx="7284243" cy="4661854"/>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s-CL" dirty="0">
              <a:solidFill>
                <a:srgbClr val="4C7572"/>
              </a:solidFill>
              <a:latin typeface="Century Gothic" panose="020B0502020202020204" pitchFamily="34" charset="0"/>
            </a:endParaRPr>
          </a:p>
          <a:p>
            <a:pPr marL="342900" indent="-342900">
              <a:lnSpc>
                <a:spcPct val="150000"/>
              </a:lnSpc>
              <a:buFont typeface="Wingdings" pitchFamily="2" charset="2"/>
              <a:buChar char="ü"/>
            </a:pPr>
            <a:endParaRPr lang="es-CL" sz="700" dirty="0">
              <a:solidFill>
                <a:schemeClr val="tx1">
                  <a:lumMod val="85000"/>
                  <a:lumOff val="15000"/>
                </a:schemeClr>
              </a:solidFill>
              <a:latin typeface="Century Gothic" panose="020B0502020202020204" pitchFamily="34" charset="0"/>
            </a:endParaRPr>
          </a:p>
          <a:p>
            <a:pPr marL="342900" indent="-342900">
              <a:lnSpc>
                <a:spcPct val="150000"/>
              </a:lnSpc>
              <a:buFont typeface=".Apple Color Emoji UI"/>
              <a:buChar char="💡"/>
            </a:pPr>
            <a:r>
              <a:rPr lang="es-CL" sz="2400" dirty="0">
                <a:solidFill>
                  <a:srgbClr val="051E2C"/>
                </a:solidFill>
                <a:latin typeface="Century Gothic" panose="020B0502020202020204" pitchFamily="34" charset="0"/>
              </a:rPr>
              <a:t>Dale </a:t>
            </a:r>
            <a:r>
              <a:rPr lang="es-CL" sz="2400" u="sng" dirty="0">
                <a:solidFill>
                  <a:srgbClr val="051E2C"/>
                </a:solidFill>
                <a:latin typeface="Century Gothic" panose="020B0502020202020204" pitchFamily="34" charset="0"/>
              </a:rPr>
              <a:t>contexto</a:t>
            </a:r>
            <a:r>
              <a:rPr lang="es-CL" sz="2400" dirty="0">
                <a:solidFill>
                  <a:srgbClr val="051E2C"/>
                </a:solidFill>
                <a:latin typeface="Century Gothic" panose="020B0502020202020204" pitchFamily="34" charset="0"/>
              </a:rPr>
              <a:t>: ¿Para qué las quieres?</a:t>
            </a:r>
          </a:p>
          <a:p>
            <a:pPr marL="342900" indent="-342900">
              <a:lnSpc>
                <a:spcPct val="150000"/>
              </a:lnSpc>
              <a:buFont typeface=".Apple Color Emoji UI"/>
              <a:buChar char="💡"/>
            </a:pPr>
            <a:endParaRPr lang="es-CL" sz="800" dirty="0">
              <a:solidFill>
                <a:srgbClr val="051E2C"/>
              </a:solidFill>
              <a:latin typeface="Century Gothic" panose="020B0502020202020204" pitchFamily="34" charset="0"/>
            </a:endParaRPr>
          </a:p>
          <a:p>
            <a:pPr marL="342900" indent="-342900">
              <a:lnSpc>
                <a:spcPct val="150000"/>
              </a:lnSpc>
              <a:buFont typeface=".Apple Color Emoji UI"/>
              <a:buChar char="💡"/>
            </a:pPr>
            <a:r>
              <a:rPr lang="es-CL" sz="2400" dirty="0">
                <a:solidFill>
                  <a:srgbClr val="051E2C"/>
                </a:solidFill>
                <a:latin typeface="Century Gothic" panose="020B0502020202020204" pitchFamily="34" charset="0"/>
              </a:rPr>
              <a:t>Dale </a:t>
            </a:r>
            <a:r>
              <a:rPr lang="es-CL" sz="2400" u="sng" dirty="0">
                <a:solidFill>
                  <a:srgbClr val="051E2C"/>
                </a:solidFill>
                <a:latin typeface="Century Gothic" panose="020B0502020202020204" pitchFamily="34" charset="0"/>
              </a:rPr>
              <a:t>ejemplos</a:t>
            </a:r>
            <a:r>
              <a:rPr lang="es-CL" sz="2400" dirty="0">
                <a:solidFill>
                  <a:srgbClr val="051E2C"/>
                </a:solidFill>
                <a:latin typeface="Century Gothic" panose="020B0502020202020204" pitchFamily="34" charset="0"/>
              </a:rPr>
              <a:t> de lo que quieres</a:t>
            </a:r>
          </a:p>
          <a:p>
            <a:pPr marL="342900" indent="-342900">
              <a:lnSpc>
                <a:spcPct val="150000"/>
              </a:lnSpc>
              <a:buFont typeface=".Apple Color Emoji UI"/>
              <a:buChar char="💡"/>
            </a:pPr>
            <a:endParaRPr lang="es-CL" sz="800" dirty="0">
              <a:solidFill>
                <a:srgbClr val="051E2C"/>
              </a:solidFill>
              <a:latin typeface="Century Gothic" panose="020B0502020202020204" pitchFamily="34" charset="0"/>
            </a:endParaRPr>
          </a:p>
          <a:p>
            <a:pPr marL="342900" indent="-342900">
              <a:lnSpc>
                <a:spcPct val="150000"/>
              </a:lnSpc>
              <a:buFont typeface=".Apple Color Emoji UI"/>
              <a:buChar char="💡"/>
            </a:pPr>
            <a:r>
              <a:rPr lang="es-CL" sz="2400" dirty="0">
                <a:solidFill>
                  <a:srgbClr val="051E2C"/>
                </a:solidFill>
                <a:latin typeface="Century Gothic" panose="020B0502020202020204" pitchFamily="34" charset="0"/>
              </a:rPr>
              <a:t>Dale especificaciones de </a:t>
            </a:r>
            <a:r>
              <a:rPr lang="es-CL" sz="2400" u="sng" dirty="0">
                <a:solidFill>
                  <a:srgbClr val="051E2C"/>
                </a:solidFill>
                <a:latin typeface="Century Gothic" panose="020B0502020202020204" pitchFamily="34" charset="0"/>
              </a:rPr>
              <a:t>formato</a:t>
            </a:r>
          </a:p>
          <a:p>
            <a:pPr marL="342900" indent="-342900">
              <a:lnSpc>
                <a:spcPct val="150000"/>
              </a:lnSpc>
              <a:buFont typeface=".Apple Color Emoji UI"/>
              <a:buChar char="💡"/>
            </a:pPr>
            <a:endParaRPr lang="es-CL" sz="800" dirty="0">
              <a:solidFill>
                <a:srgbClr val="051E2C"/>
              </a:solidFill>
              <a:latin typeface="Century Gothic" panose="020B0502020202020204" pitchFamily="34" charset="0"/>
            </a:endParaRPr>
          </a:p>
          <a:p>
            <a:pPr marL="342900" indent="-342900">
              <a:lnSpc>
                <a:spcPct val="150000"/>
              </a:lnSpc>
              <a:buFont typeface=".Apple Color Emoji UI"/>
              <a:buChar char="💡"/>
            </a:pPr>
            <a:r>
              <a:rPr lang="es-CL" sz="2400" dirty="0">
                <a:solidFill>
                  <a:srgbClr val="051E2C"/>
                </a:solidFill>
                <a:latin typeface="Century Gothic" panose="020B0502020202020204" pitchFamily="34" charset="0"/>
              </a:rPr>
              <a:t>Dale el </a:t>
            </a:r>
            <a:r>
              <a:rPr lang="es-CL" sz="2400" u="sng" dirty="0">
                <a:solidFill>
                  <a:srgbClr val="051E2C"/>
                </a:solidFill>
                <a:latin typeface="Century Gothic" panose="020B0502020202020204" pitchFamily="34" charset="0"/>
              </a:rPr>
              <a:t>número</a:t>
            </a:r>
            <a:r>
              <a:rPr lang="es-CL" sz="2400" dirty="0">
                <a:solidFill>
                  <a:srgbClr val="051E2C"/>
                </a:solidFill>
                <a:latin typeface="Century Gothic" panose="020B0502020202020204" pitchFamily="34" charset="0"/>
              </a:rPr>
              <a:t> de ideas que quieres</a:t>
            </a:r>
          </a:p>
          <a:p>
            <a:pPr marL="342900" indent="-342900">
              <a:lnSpc>
                <a:spcPct val="150000"/>
              </a:lnSpc>
              <a:buFont typeface=".Apple Color Emoji UI"/>
              <a:buChar char="💡"/>
            </a:pPr>
            <a:endParaRPr lang="es-CL" sz="800" dirty="0">
              <a:solidFill>
                <a:srgbClr val="051E2C"/>
              </a:solidFill>
              <a:latin typeface="Century Gothic" panose="020B0502020202020204" pitchFamily="34" charset="0"/>
            </a:endParaRPr>
          </a:p>
          <a:p>
            <a:pPr marL="342900" indent="-342900">
              <a:lnSpc>
                <a:spcPct val="150000"/>
              </a:lnSpc>
              <a:buFont typeface=".Apple Color Emoji UI"/>
              <a:buChar char="💡"/>
            </a:pPr>
            <a:r>
              <a:rPr lang="es-CL" sz="2400" u="sng" dirty="0">
                <a:solidFill>
                  <a:srgbClr val="051E2C"/>
                </a:solidFill>
                <a:latin typeface="Century Gothic" panose="020B0502020202020204" pitchFamily="34" charset="0"/>
              </a:rPr>
              <a:t>Itera</a:t>
            </a:r>
            <a:r>
              <a:rPr lang="es-CL" sz="2400" dirty="0">
                <a:solidFill>
                  <a:srgbClr val="051E2C"/>
                </a:solidFill>
                <a:latin typeface="Century Gothic" panose="020B0502020202020204" pitchFamily="34" charset="0"/>
              </a:rPr>
              <a:t>: “Dame 10 ideas parecidas a la número 5”, “Considera tal factor", etc.</a:t>
            </a:r>
            <a:endParaRPr lang="es-CL" sz="2000" dirty="0">
              <a:solidFill>
                <a:srgbClr val="051E2C"/>
              </a:solidFill>
              <a:latin typeface="Century Gothic" panose="020B0502020202020204" pitchFamily="34" charset="0"/>
            </a:endParaRPr>
          </a:p>
        </p:txBody>
      </p:sp>
      <p:sp>
        <p:nvSpPr>
          <p:cNvPr id="5" name="Explosión 1 4">
            <a:extLst>
              <a:ext uri="{FF2B5EF4-FFF2-40B4-BE49-F238E27FC236}">
                <a16:creationId xmlns:a16="http://schemas.microsoft.com/office/drawing/2014/main" id="{94F853D2-93D5-9947-9FA4-890A0358D921}"/>
              </a:ext>
            </a:extLst>
          </p:cNvPr>
          <p:cNvSpPr/>
          <p:nvPr/>
        </p:nvSpPr>
        <p:spPr>
          <a:xfrm>
            <a:off x="4707136" y="582650"/>
            <a:ext cx="914400" cy="914400"/>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10629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8EDC76F-BDA7-2942-8B5F-45EC55F56540}"/>
              </a:ext>
            </a:extLst>
          </p:cNvPr>
          <p:cNvSpPr txBox="1"/>
          <p:nvPr/>
        </p:nvSpPr>
        <p:spPr>
          <a:xfrm>
            <a:off x="1640910" y="638827"/>
            <a:ext cx="9131474" cy="1015663"/>
          </a:xfrm>
          <a:prstGeom prst="rect">
            <a:avLst/>
          </a:prstGeom>
          <a:noFill/>
        </p:spPr>
        <p:txBody>
          <a:bodyPr wrap="square" rtlCol="0">
            <a:spAutoFit/>
          </a:bodyPr>
          <a:lstStyle/>
          <a:p>
            <a:r>
              <a:rPr lang="es-CL" sz="6000" dirty="0">
                <a:solidFill>
                  <a:srgbClr val="0FA37F"/>
                </a:solidFill>
                <a:latin typeface="Century Gothic" panose="020B0502020202020204" pitchFamily="34" charset="0"/>
              </a:rPr>
              <a:t>www.chat.openai.com</a:t>
            </a:r>
          </a:p>
        </p:txBody>
      </p:sp>
      <p:pic>
        <p:nvPicPr>
          <p:cNvPr id="3" name="Imagen 2">
            <a:extLst>
              <a:ext uri="{FF2B5EF4-FFF2-40B4-BE49-F238E27FC236}">
                <a16:creationId xmlns:a16="http://schemas.microsoft.com/office/drawing/2014/main" id="{0A3B24E8-71BF-324A-A6EA-234F87B214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996" y="2797341"/>
            <a:ext cx="4038600" cy="2641600"/>
          </a:xfrm>
          <a:prstGeom prst="rect">
            <a:avLst/>
          </a:prstGeom>
        </p:spPr>
      </p:pic>
      <p:pic>
        <p:nvPicPr>
          <p:cNvPr id="4" name="Imagen 3">
            <a:extLst>
              <a:ext uri="{FF2B5EF4-FFF2-40B4-BE49-F238E27FC236}">
                <a16:creationId xmlns:a16="http://schemas.microsoft.com/office/drawing/2014/main" id="{C5623DA9-8BF9-ED4B-9012-EDFD037CFF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86835" y="2301883"/>
            <a:ext cx="3466139" cy="4556117"/>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Entrada de lápiz 4">
                <a:extLst>
                  <a:ext uri="{FF2B5EF4-FFF2-40B4-BE49-F238E27FC236}">
                    <a16:creationId xmlns:a16="http://schemas.microsoft.com/office/drawing/2014/main" id="{9BF7A16F-85B1-3149-888A-8FBD217295BA}"/>
                  </a:ext>
                </a:extLst>
              </p14:cNvPr>
              <p14:cNvContentPartPr/>
              <p14:nvPr/>
            </p14:nvContentPartPr>
            <p14:xfrm>
              <a:off x="2035634" y="4443403"/>
              <a:ext cx="945720" cy="731520"/>
            </p14:xfrm>
          </p:contentPart>
        </mc:Choice>
        <mc:Fallback xmlns="">
          <p:pic>
            <p:nvPicPr>
              <p:cNvPr id="5" name="Entrada de lápiz 4">
                <a:extLst>
                  <a:ext uri="{FF2B5EF4-FFF2-40B4-BE49-F238E27FC236}">
                    <a16:creationId xmlns:a16="http://schemas.microsoft.com/office/drawing/2014/main" id="{9BF7A16F-85B1-3149-888A-8FBD217295BA}"/>
                  </a:ext>
                </a:extLst>
              </p:cNvPr>
              <p:cNvPicPr/>
              <p:nvPr/>
            </p:nvPicPr>
            <p:blipFill>
              <a:blip r:embed="rId6"/>
              <a:stretch>
                <a:fillRect/>
              </a:stretch>
            </p:blipFill>
            <p:spPr>
              <a:xfrm>
                <a:off x="2017634" y="4425403"/>
                <a:ext cx="981360" cy="767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Entrada de lápiz 5">
                <a:extLst>
                  <a:ext uri="{FF2B5EF4-FFF2-40B4-BE49-F238E27FC236}">
                    <a16:creationId xmlns:a16="http://schemas.microsoft.com/office/drawing/2014/main" id="{9A7CA133-E3C6-A34E-8E3A-E8DBD2C6ADF4}"/>
                  </a:ext>
                </a:extLst>
              </p14:cNvPr>
              <p14:cNvContentPartPr/>
              <p14:nvPr/>
            </p14:nvContentPartPr>
            <p14:xfrm>
              <a:off x="2859738" y="5296152"/>
              <a:ext cx="397440" cy="772560"/>
            </p14:xfrm>
          </p:contentPart>
        </mc:Choice>
        <mc:Fallback xmlns="">
          <p:pic>
            <p:nvPicPr>
              <p:cNvPr id="6" name="Entrada de lápiz 5">
                <a:extLst>
                  <a:ext uri="{FF2B5EF4-FFF2-40B4-BE49-F238E27FC236}">
                    <a16:creationId xmlns:a16="http://schemas.microsoft.com/office/drawing/2014/main" id="{9A7CA133-E3C6-A34E-8E3A-E8DBD2C6ADF4}"/>
                  </a:ext>
                </a:extLst>
              </p:cNvPr>
              <p:cNvPicPr/>
              <p:nvPr/>
            </p:nvPicPr>
            <p:blipFill>
              <a:blip r:embed="rId8"/>
              <a:stretch>
                <a:fillRect/>
              </a:stretch>
            </p:blipFill>
            <p:spPr>
              <a:xfrm>
                <a:off x="2841754" y="5278152"/>
                <a:ext cx="433048" cy="808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Entrada de lápiz 9">
                <a:extLst>
                  <a:ext uri="{FF2B5EF4-FFF2-40B4-BE49-F238E27FC236}">
                    <a16:creationId xmlns:a16="http://schemas.microsoft.com/office/drawing/2014/main" id="{F3C394DE-E581-8E45-9E74-B5124F353474}"/>
                  </a:ext>
                </a:extLst>
              </p14:cNvPr>
              <p14:cNvContentPartPr/>
              <p14:nvPr/>
            </p14:nvContentPartPr>
            <p14:xfrm>
              <a:off x="2794584" y="5271040"/>
              <a:ext cx="253440" cy="229320"/>
            </p14:xfrm>
          </p:contentPart>
        </mc:Choice>
        <mc:Fallback xmlns="">
          <p:pic>
            <p:nvPicPr>
              <p:cNvPr id="10" name="Entrada de lápiz 9">
                <a:extLst>
                  <a:ext uri="{FF2B5EF4-FFF2-40B4-BE49-F238E27FC236}">
                    <a16:creationId xmlns:a16="http://schemas.microsoft.com/office/drawing/2014/main" id="{F3C394DE-E581-8E45-9E74-B5124F353474}"/>
                  </a:ext>
                </a:extLst>
              </p:cNvPr>
              <p:cNvPicPr/>
              <p:nvPr/>
            </p:nvPicPr>
            <p:blipFill>
              <a:blip r:embed="rId10"/>
              <a:stretch>
                <a:fillRect/>
              </a:stretch>
            </p:blipFill>
            <p:spPr>
              <a:xfrm>
                <a:off x="2776584" y="5253040"/>
                <a:ext cx="289080" cy="264960"/>
              </a:xfrm>
              <a:prstGeom prst="rect">
                <a:avLst/>
              </a:prstGeom>
            </p:spPr>
          </p:pic>
        </mc:Fallback>
      </mc:AlternateContent>
      <p:sp>
        <p:nvSpPr>
          <p:cNvPr id="13" name="CuadroTexto 12">
            <a:extLst>
              <a:ext uri="{FF2B5EF4-FFF2-40B4-BE49-F238E27FC236}">
                <a16:creationId xmlns:a16="http://schemas.microsoft.com/office/drawing/2014/main" id="{BF0F7F10-51DA-0F4E-AF17-66846D185FF7}"/>
              </a:ext>
            </a:extLst>
          </p:cNvPr>
          <p:cNvSpPr txBox="1"/>
          <p:nvPr/>
        </p:nvSpPr>
        <p:spPr>
          <a:xfrm>
            <a:off x="3900657" y="2434624"/>
            <a:ext cx="3733545" cy="4350358"/>
          </a:xfrm>
          <a:prstGeom prst="rect">
            <a:avLst/>
          </a:prstGeom>
          <a:noFill/>
        </p:spPr>
        <p:txBody>
          <a:bodyPr wrap="square">
            <a:spAutoFit/>
          </a:bodyPr>
          <a:lstStyle/>
          <a:p>
            <a:pPr marL="342900" lvl="0" indent="-342900">
              <a:lnSpc>
                <a:spcPct val="150000"/>
              </a:lnSpc>
              <a:buFont typeface="Symbol" pitchFamily="2" charset="2"/>
              <a:buChar char=""/>
            </a:pPr>
            <a:r>
              <a:rPr lang="es-CL" sz="2000" dirty="0">
                <a:solidFill>
                  <a:srgbClr val="096E56"/>
                </a:solidFill>
                <a:effectLst/>
                <a:latin typeface="Century Gothic" panose="020B0502020202020204" pitchFamily="34" charset="0"/>
                <a:ea typeface="Times New Roman" panose="02020603050405020304" pitchFamily="18" charset="0"/>
                <a:cs typeface="Times New Roman" panose="02020603050405020304" pitchFamily="18" charset="0"/>
              </a:rPr>
              <a:t>Abre el enlace de registro de ChatGPT.</a:t>
            </a:r>
          </a:p>
          <a:p>
            <a:pPr marL="342900" lvl="0" indent="-342900">
              <a:lnSpc>
                <a:spcPct val="150000"/>
              </a:lnSpc>
              <a:buFont typeface="Symbol" pitchFamily="2" charset="2"/>
              <a:buChar char=""/>
            </a:pPr>
            <a:endParaRPr lang="es-CL" sz="900" dirty="0">
              <a:solidFill>
                <a:srgbClr val="096E56"/>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Symbol" pitchFamily="2" charset="2"/>
              <a:buChar char=""/>
            </a:pPr>
            <a:r>
              <a:rPr lang="es-CL" sz="2000" dirty="0">
                <a:solidFill>
                  <a:srgbClr val="096E56"/>
                </a:solidFill>
                <a:effectLst/>
                <a:latin typeface="Century Gothic" panose="020B0502020202020204" pitchFamily="34" charset="0"/>
                <a:ea typeface="Times New Roman" panose="02020603050405020304" pitchFamily="18" charset="0"/>
                <a:cs typeface="Times New Roman" panose="02020603050405020304" pitchFamily="18" charset="0"/>
              </a:rPr>
              <a:t>Introduce tu email y crea una contraseña.</a:t>
            </a:r>
          </a:p>
          <a:p>
            <a:pPr marL="342900" lvl="0" indent="-342900">
              <a:lnSpc>
                <a:spcPct val="150000"/>
              </a:lnSpc>
              <a:buFont typeface="Symbol" pitchFamily="2" charset="2"/>
              <a:buChar char=""/>
            </a:pPr>
            <a:endParaRPr lang="es-CL" sz="900" dirty="0">
              <a:solidFill>
                <a:srgbClr val="096E56"/>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Symbol" pitchFamily="2" charset="2"/>
              <a:buChar char=""/>
            </a:pPr>
            <a:r>
              <a:rPr lang="es-CL" sz="2000" dirty="0">
                <a:solidFill>
                  <a:srgbClr val="096E56"/>
                </a:solidFill>
                <a:effectLst/>
                <a:latin typeface="Century Gothic" panose="020B0502020202020204" pitchFamily="34" charset="0"/>
                <a:ea typeface="Times New Roman" panose="02020603050405020304" pitchFamily="18" charset="0"/>
                <a:cs typeface="Times New Roman" panose="02020603050405020304" pitchFamily="18" charset="0"/>
              </a:rPr>
              <a:t>Verifica tu email. Te llegará en un enlace.</a:t>
            </a:r>
          </a:p>
          <a:p>
            <a:pPr marL="342900" lvl="0" indent="-342900">
              <a:lnSpc>
                <a:spcPct val="150000"/>
              </a:lnSpc>
              <a:buFont typeface="Symbol" pitchFamily="2" charset="2"/>
              <a:buChar char=""/>
            </a:pPr>
            <a:endParaRPr lang="es-CL" sz="900" dirty="0">
              <a:solidFill>
                <a:srgbClr val="096E56"/>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Symbol" pitchFamily="2" charset="2"/>
              <a:buChar char=""/>
            </a:pPr>
            <a:r>
              <a:rPr lang="es-CL" sz="2000" dirty="0">
                <a:solidFill>
                  <a:srgbClr val="096E56"/>
                </a:solidFill>
                <a:effectLst/>
                <a:latin typeface="Century Gothic" panose="020B0502020202020204" pitchFamily="34" charset="0"/>
                <a:ea typeface="Times New Roman" panose="02020603050405020304" pitchFamily="18" charset="0"/>
                <a:cs typeface="Times New Roman" panose="02020603050405020304" pitchFamily="18" charset="0"/>
              </a:rPr>
              <a:t>Ingresa tu número de teléfono</a:t>
            </a:r>
          </a:p>
        </p:txBody>
      </p:sp>
      <p:grpSp>
        <p:nvGrpSpPr>
          <p:cNvPr id="25" name="Grupo 24">
            <a:extLst>
              <a:ext uri="{FF2B5EF4-FFF2-40B4-BE49-F238E27FC236}">
                <a16:creationId xmlns:a16="http://schemas.microsoft.com/office/drawing/2014/main" id="{1DD27AED-CFF4-9C4B-A761-067C2ED24D50}"/>
              </a:ext>
            </a:extLst>
          </p:cNvPr>
          <p:cNvGrpSpPr/>
          <p:nvPr/>
        </p:nvGrpSpPr>
        <p:grpSpPr>
          <a:xfrm>
            <a:off x="5735442" y="1735115"/>
            <a:ext cx="367200" cy="502200"/>
            <a:chOff x="5735442" y="1735115"/>
            <a:chExt cx="367200" cy="502200"/>
          </a:xfrm>
        </p:grpSpPr>
        <mc:AlternateContent xmlns:mc="http://schemas.openxmlformats.org/markup-compatibility/2006" xmlns:p14="http://schemas.microsoft.com/office/powerpoint/2010/main">
          <mc:Choice Requires="p14">
            <p:contentPart p14:bwMode="auto" r:id="rId11">
              <p14:nvContentPartPr>
                <p14:cNvPr id="22" name="Entrada de lápiz 21">
                  <a:extLst>
                    <a:ext uri="{FF2B5EF4-FFF2-40B4-BE49-F238E27FC236}">
                      <a16:creationId xmlns:a16="http://schemas.microsoft.com/office/drawing/2014/main" id="{6D2277D8-A5CC-A044-BC74-D24858DDA6D6}"/>
                    </a:ext>
                  </a:extLst>
                </p14:cNvPr>
                <p14:cNvContentPartPr/>
                <p14:nvPr/>
              </p14:nvContentPartPr>
              <p14:xfrm>
                <a:off x="5765322" y="1764995"/>
                <a:ext cx="294120" cy="472320"/>
              </p14:xfrm>
            </p:contentPart>
          </mc:Choice>
          <mc:Fallback xmlns="">
            <p:pic>
              <p:nvPicPr>
                <p:cNvPr id="22" name="Entrada de lápiz 21">
                  <a:extLst>
                    <a:ext uri="{FF2B5EF4-FFF2-40B4-BE49-F238E27FC236}">
                      <a16:creationId xmlns:a16="http://schemas.microsoft.com/office/drawing/2014/main" id="{6D2277D8-A5CC-A044-BC74-D24858DDA6D6}"/>
                    </a:ext>
                  </a:extLst>
                </p:cNvPr>
                <p:cNvPicPr/>
                <p:nvPr/>
              </p:nvPicPr>
              <p:blipFill>
                <a:blip r:embed="rId12"/>
                <a:stretch>
                  <a:fillRect/>
                </a:stretch>
              </p:blipFill>
              <p:spPr>
                <a:xfrm>
                  <a:off x="5747682" y="1747355"/>
                  <a:ext cx="329760" cy="507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Entrada de lápiz 23">
                  <a:extLst>
                    <a:ext uri="{FF2B5EF4-FFF2-40B4-BE49-F238E27FC236}">
                      <a16:creationId xmlns:a16="http://schemas.microsoft.com/office/drawing/2014/main" id="{634ECA06-6A6A-2541-9898-E08F349F0FB6}"/>
                    </a:ext>
                  </a:extLst>
                </p14:cNvPr>
                <p14:cNvContentPartPr/>
                <p14:nvPr/>
              </p14:nvContentPartPr>
              <p14:xfrm>
                <a:off x="5735442" y="1735115"/>
                <a:ext cx="367200" cy="273240"/>
              </p14:xfrm>
            </p:contentPart>
          </mc:Choice>
          <mc:Fallback xmlns="">
            <p:pic>
              <p:nvPicPr>
                <p:cNvPr id="24" name="Entrada de lápiz 23">
                  <a:extLst>
                    <a:ext uri="{FF2B5EF4-FFF2-40B4-BE49-F238E27FC236}">
                      <a16:creationId xmlns:a16="http://schemas.microsoft.com/office/drawing/2014/main" id="{634ECA06-6A6A-2541-9898-E08F349F0FB6}"/>
                    </a:ext>
                  </a:extLst>
                </p:cNvPr>
                <p:cNvPicPr/>
                <p:nvPr/>
              </p:nvPicPr>
              <p:blipFill>
                <a:blip r:embed="rId14"/>
                <a:stretch>
                  <a:fillRect/>
                </a:stretch>
              </p:blipFill>
              <p:spPr>
                <a:xfrm>
                  <a:off x="5717802" y="1717115"/>
                  <a:ext cx="402840" cy="308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26" name="Entrada de lápiz 25">
                <a:extLst>
                  <a:ext uri="{FF2B5EF4-FFF2-40B4-BE49-F238E27FC236}">
                    <a16:creationId xmlns:a16="http://schemas.microsoft.com/office/drawing/2014/main" id="{DB556888-AED3-4840-B8A8-3B3BFAB6CE50}"/>
                  </a:ext>
                </a:extLst>
              </p14:cNvPr>
              <p14:cNvContentPartPr/>
              <p14:nvPr/>
            </p14:nvContentPartPr>
            <p14:xfrm rot="21057486">
              <a:off x="7263224" y="3926834"/>
              <a:ext cx="1293508" cy="48341"/>
            </p14:xfrm>
          </p:contentPart>
        </mc:Choice>
        <mc:Fallback xmlns="">
          <p:pic>
            <p:nvPicPr>
              <p:cNvPr id="26" name="Entrada de lápiz 25">
                <a:extLst>
                  <a:ext uri="{FF2B5EF4-FFF2-40B4-BE49-F238E27FC236}">
                    <a16:creationId xmlns:a16="http://schemas.microsoft.com/office/drawing/2014/main" id="{DB556888-AED3-4840-B8A8-3B3BFAB6CE50}"/>
                  </a:ext>
                </a:extLst>
              </p:cNvPr>
              <p:cNvPicPr/>
              <p:nvPr/>
            </p:nvPicPr>
            <p:blipFill>
              <a:blip r:embed="rId16"/>
              <a:stretch>
                <a:fillRect/>
              </a:stretch>
            </p:blipFill>
            <p:spPr>
              <a:xfrm rot="21057486">
                <a:off x="7245584" y="3908930"/>
                <a:ext cx="1329149" cy="8379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Entrada de lápiz 28">
                <a:extLst>
                  <a:ext uri="{FF2B5EF4-FFF2-40B4-BE49-F238E27FC236}">
                    <a16:creationId xmlns:a16="http://schemas.microsoft.com/office/drawing/2014/main" id="{C3DAE88A-FA81-4D4E-904A-D1EC59225F44}"/>
                  </a:ext>
                </a:extLst>
              </p14:cNvPr>
              <p14:cNvContentPartPr/>
              <p14:nvPr/>
            </p14:nvContentPartPr>
            <p14:xfrm>
              <a:off x="5464002" y="2958035"/>
              <a:ext cx="360" cy="360"/>
            </p14:xfrm>
          </p:contentPart>
        </mc:Choice>
        <mc:Fallback xmlns="">
          <p:pic>
            <p:nvPicPr>
              <p:cNvPr id="29" name="Entrada de lápiz 28">
                <a:extLst>
                  <a:ext uri="{FF2B5EF4-FFF2-40B4-BE49-F238E27FC236}">
                    <a16:creationId xmlns:a16="http://schemas.microsoft.com/office/drawing/2014/main" id="{C3DAE88A-FA81-4D4E-904A-D1EC59225F44}"/>
                  </a:ext>
                </a:extLst>
              </p:cNvPr>
              <p:cNvPicPr/>
              <p:nvPr/>
            </p:nvPicPr>
            <p:blipFill>
              <a:blip r:embed="rId18"/>
              <a:stretch>
                <a:fillRect/>
              </a:stretch>
            </p:blipFill>
            <p:spPr>
              <a:xfrm>
                <a:off x="5446362" y="29400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2" name="Entrada de lápiz 31">
                <a:extLst>
                  <a:ext uri="{FF2B5EF4-FFF2-40B4-BE49-F238E27FC236}">
                    <a16:creationId xmlns:a16="http://schemas.microsoft.com/office/drawing/2014/main" id="{83158B7E-3F52-AA4B-8036-1DA057569762}"/>
                  </a:ext>
                </a:extLst>
              </p14:cNvPr>
              <p14:cNvContentPartPr/>
              <p14:nvPr/>
            </p14:nvContentPartPr>
            <p14:xfrm flipV="1">
              <a:off x="5333682" y="2898636"/>
              <a:ext cx="2385360" cy="45719"/>
            </p14:xfrm>
          </p:contentPart>
        </mc:Choice>
        <mc:Fallback xmlns="">
          <p:pic>
            <p:nvPicPr>
              <p:cNvPr id="32" name="Entrada de lápiz 31">
                <a:extLst>
                  <a:ext uri="{FF2B5EF4-FFF2-40B4-BE49-F238E27FC236}">
                    <a16:creationId xmlns:a16="http://schemas.microsoft.com/office/drawing/2014/main" id="{83158B7E-3F52-AA4B-8036-1DA057569762}"/>
                  </a:ext>
                </a:extLst>
              </p:cNvPr>
              <p:cNvPicPr/>
              <p:nvPr/>
            </p:nvPicPr>
            <p:blipFill>
              <a:blip r:embed="rId20"/>
              <a:stretch>
                <a:fillRect/>
              </a:stretch>
            </p:blipFill>
            <p:spPr>
              <a:xfrm flipV="1">
                <a:off x="5315682" y="2881134"/>
                <a:ext cx="2421000" cy="81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Entrada de lápiz 32">
                <a:extLst>
                  <a:ext uri="{FF2B5EF4-FFF2-40B4-BE49-F238E27FC236}">
                    <a16:creationId xmlns:a16="http://schemas.microsoft.com/office/drawing/2014/main" id="{8A43D771-6A9D-2146-93AD-E51A264672A3}"/>
                  </a:ext>
                </a:extLst>
              </p14:cNvPr>
              <p14:cNvContentPartPr/>
              <p14:nvPr/>
            </p14:nvContentPartPr>
            <p14:xfrm>
              <a:off x="8362995" y="3724443"/>
              <a:ext cx="247680" cy="381240"/>
            </p14:xfrm>
          </p:contentPart>
        </mc:Choice>
        <mc:Fallback xmlns="">
          <p:pic>
            <p:nvPicPr>
              <p:cNvPr id="33" name="Entrada de lápiz 32">
                <a:extLst>
                  <a:ext uri="{FF2B5EF4-FFF2-40B4-BE49-F238E27FC236}">
                    <a16:creationId xmlns:a16="http://schemas.microsoft.com/office/drawing/2014/main" id="{8A43D771-6A9D-2146-93AD-E51A264672A3}"/>
                  </a:ext>
                </a:extLst>
              </p:cNvPr>
              <p:cNvPicPr/>
              <p:nvPr/>
            </p:nvPicPr>
            <p:blipFill>
              <a:blip r:embed="rId22"/>
              <a:stretch>
                <a:fillRect/>
              </a:stretch>
            </p:blipFill>
            <p:spPr>
              <a:xfrm>
                <a:off x="8345355" y="3706443"/>
                <a:ext cx="28332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6" name="Entrada de lápiz 35">
                <a:extLst>
                  <a:ext uri="{FF2B5EF4-FFF2-40B4-BE49-F238E27FC236}">
                    <a16:creationId xmlns:a16="http://schemas.microsoft.com/office/drawing/2014/main" id="{008E2312-3831-3A4E-B707-26101512DEDD}"/>
                  </a:ext>
                </a:extLst>
              </p14:cNvPr>
              <p14:cNvContentPartPr/>
              <p14:nvPr/>
            </p14:nvContentPartPr>
            <p14:xfrm>
              <a:off x="893849" y="929050"/>
              <a:ext cx="238680" cy="560160"/>
            </p14:xfrm>
          </p:contentPart>
        </mc:Choice>
        <mc:Fallback xmlns="">
          <p:pic>
            <p:nvPicPr>
              <p:cNvPr id="36" name="Entrada de lápiz 35">
                <a:extLst>
                  <a:ext uri="{FF2B5EF4-FFF2-40B4-BE49-F238E27FC236}">
                    <a16:creationId xmlns:a16="http://schemas.microsoft.com/office/drawing/2014/main" id="{008E2312-3831-3A4E-B707-26101512DEDD}"/>
                  </a:ext>
                </a:extLst>
              </p:cNvPr>
              <p:cNvPicPr/>
              <p:nvPr/>
            </p:nvPicPr>
            <p:blipFill>
              <a:blip r:embed="rId24"/>
              <a:stretch>
                <a:fillRect/>
              </a:stretch>
            </p:blipFill>
            <p:spPr>
              <a:xfrm>
                <a:off x="875849" y="911050"/>
                <a:ext cx="274320" cy="595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0" name="Entrada de lápiz 39">
                <a:extLst>
                  <a:ext uri="{FF2B5EF4-FFF2-40B4-BE49-F238E27FC236}">
                    <a16:creationId xmlns:a16="http://schemas.microsoft.com/office/drawing/2014/main" id="{088A737A-B39D-2343-B2E4-3B8FD6BB30FA}"/>
                  </a:ext>
                </a:extLst>
              </p14:cNvPr>
              <p14:cNvContentPartPr/>
              <p14:nvPr/>
            </p14:nvContentPartPr>
            <p14:xfrm>
              <a:off x="541409" y="813890"/>
              <a:ext cx="943560" cy="840600"/>
            </p14:xfrm>
          </p:contentPart>
        </mc:Choice>
        <mc:Fallback xmlns="">
          <p:pic>
            <p:nvPicPr>
              <p:cNvPr id="40" name="Entrada de lápiz 39">
                <a:extLst>
                  <a:ext uri="{FF2B5EF4-FFF2-40B4-BE49-F238E27FC236}">
                    <a16:creationId xmlns:a16="http://schemas.microsoft.com/office/drawing/2014/main" id="{088A737A-B39D-2343-B2E4-3B8FD6BB30FA}"/>
                  </a:ext>
                </a:extLst>
              </p:cNvPr>
              <p:cNvPicPr/>
              <p:nvPr/>
            </p:nvPicPr>
            <p:blipFill>
              <a:blip r:embed="rId26"/>
              <a:stretch>
                <a:fillRect/>
              </a:stretch>
            </p:blipFill>
            <p:spPr>
              <a:xfrm>
                <a:off x="523769" y="795890"/>
                <a:ext cx="979200" cy="876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8" name="Entrada de lápiz 47">
                <a:extLst>
                  <a:ext uri="{FF2B5EF4-FFF2-40B4-BE49-F238E27FC236}">
                    <a16:creationId xmlns:a16="http://schemas.microsoft.com/office/drawing/2014/main" id="{1076CB69-917D-C448-BAA8-FBEF6038F5E2}"/>
                  </a:ext>
                </a:extLst>
              </p14:cNvPr>
              <p14:cNvContentPartPr/>
              <p14:nvPr/>
            </p14:nvContentPartPr>
            <p14:xfrm>
              <a:off x="680369" y="5434450"/>
              <a:ext cx="457920" cy="430560"/>
            </p14:xfrm>
          </p:contentPart>
        </mc:Choice>
        <mc:Fallback xmlns="">
          <p:pic>
            <p:nvPicPr>
              <p:cNvPr id="48" name="Entrada de lápiz 47">
                <a:extLst>
                  <a:ext uri="{FF2B5EF4-FFF2-40B4-BE49-F238E27FC236}">
                    <a16:creationId xmlns:a16="http://schemas.microsoft.com/office/drawing/2014/main" id="{1076CB69-917D-C448-BAA8-FBEF6038F5E2}"/>
                  </a:ext>
                </a:extLst>
              </p:cNvPr>
              <p:cNvPicPr/>
              <p:nvPr/>
            </p:nvPicPr>
            <p:blipFill>
              <a:blip r:embed="rId28"/>
              <a:stretch>
                <a:fillRect/>
              </a:stretch>
            </p:blipFill>
            <p:spPr>
              <a:xfrm>
                <a:off x="662729" y="5416450"/>
                <a:ext cx="493560" cy="466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9" name="Entrada de lápiz 48">
                <a:extLst>
                  <a:ext uri="{FF2B5EF4-FFF2-40B4-BE49-F238E27FC236}">
                    <a16:creationId xmlns:a16="http://schemas.microsoft.com/office/drawing/2014/main" id="{18A8ADB4-94C3-9B47-8F35-86D7AD9AA52A}"/>
                  </a:ext>
                </a:extLst>
              </p14:cNvPr>
              <p14:cNvContentPartPr/>
              <p14:nvPr/>
            </p14:nvContentPartPr>
            <p14:xfrm>
              <a:off x="10785929" y="1886290"/>
              <a:ext cx="337680" cy="522000"/>
            </p14:xfrm>
          </p:contentPart>
        </mc:Choice>
        <mc:Fallback xmlns="">
          <p:pic>
            <p:nvPicPr>
              <p:cNvPr id="49" name="Entrada de lápiz 48">
                <a:extLst>
                  <a:ext uri="{FF2B5EF4-FFF2-40B4-BE49-F238E27FC236}">
                    <a16:creationId xmlns:a16="http://schemas.microsoft.com/office/drawing/2014/main" id="{18A8ADB4-94C3-9B47-8F35-86D7AD9AA52A}"/>
                  </a:ext>
                </a:extLst>
              </p:cNvPr>
              <p:cNvPicPr/>
              <p:nvPr/>
            </p:nvPicPr>
            <p:blipFill>
              <a:blip r:embed="rId30"/>
              <a:stretch>
                <a:fillRect/>
              </a:stretch>
            </p:blipFill>
            <p:spPr>
              <a:xfrm>
                <a:off x="10768289" y="1868650"/>
                <a:ext cx="373320" cy="5576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1" name="Entrada de lápiz 50">
                <a:extLst>
                  <a:ext uri="{FF2B5EF4-FFF2-40B4-BE49-F238E27FC236}">
                    <a16:creationId xmlns:a16="http://schemas.microsoft.com/office/drawing/2014/main" id="{85A58F60-2BF5-B544-ACAD-B1E3458DC950}"/>
                  </a:ext>
                </a:extLst>
              </p14:cNvPr>
              <p14:cNvContentPartPr/>
              <p14:nvPr/>
            </p14:nvContentPartPr>
            <p14:xfrm>
              <a:off x="322769" y="5228112"/>
              <a:ext cx="943560" cy="840600"/>
            </p14:xfrm>
          </p:contentPart>
        </mc:Choice>
        <mc:Fallback xmlns="">
          <p:pic>
            <p:nvPicPr>
              <p:cNvPr id="51" name="Entrada de lápiz 50">
                <a:extLst>
                  <a:ext uri="{FF2B5EF4-FFF2-40B4-BE49-F238E27FC236}">
                    <a16:creationId xmlns:a16="http://schemas.microsoft.com/office/drawing/2014/main" id="{85A58F60-2BF5-B544-ACAD-B1E3458DC950}"/>
                  </a:ext>
                </a:extLst>
              </p:cNvPr>
              <p:cNvPicPr/>
              <p:nvPr/>
            </p:nvPicPr>
            <p:blipFill>
              <a:blip r:embed="rId26"/>
              <a:stretch>
                <a:fillRect/>
              </a:stretch>
            </p:blipFill>
            <p:spPr>
              <a:xfrm>
                <a:off x="305129" y="5210112"/>
                <a:ext cx="979200" cy="876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2" name="Entrada de lápiz 51">
                <a:extLst>
                  <a:ext uri="{FF2B5EF4-FFF2-40B4-BE49-F238E27FC236}">
                    <a16:creationId xmlns:a16="http://schemas.microsoft.com/office/drawing/2014/main" id="{FD1AF827-A794-3F4E-A14D-0C013DF65F59}"/>
                  </a:ext>
                </a:extLst>
              </p14:cNvPr>
              <p14:cNvContentPartPr/>
              <p14:nvPr/>
            </p14:nvContentPartPr>
            <p14:xfrm>
              <a:off x="10482989" y="1666999"/>
              <a:ext cx="943560" cy="840600"/>
            </p14:xfrm>
          </p:contentPart>
        </mc:Choice>
        <mc:Fallback xmlns="">
          <p:pic>
            <p:nvPicPr>
              <p:cNvPr id="52" name="Entrada de lápiz 51">
                <a:extLst>
                  <a:ext uri="{FF2B5EF4-FFF2-40B4-BE49-F238E27FC236}">
                    <a16:creationId xmlns:a16="http://schemas.microsoft.com/office/drawing/2014/main" id="{FD1AF827-A794-3F4E-A14D-0C013DF65F59}"/>
                  </a:ext>
                </a:extLst>
              </p:cNvPr>
              <p:cNvPicPr/>
              <p:nvPr/>
            </p:nvPicPr>
            <p:blipFill>
              <a:blip r:embed="rId26"/>
              <a:stretch>
                <a:fillRect/>
              </a:stretch>
            </p:blipFill>
            <p:spPr>
              <a:xfrm>
                <a:off x="10465349" y="1648999"/>
                <a:ext cx="979200" cy="876240"/>
              </a:xfrm>
              <a:prstGeom prst="rect">
                <a:avLst/>
              </a:prstGeom>
            </p:spPr>
          </p:pic>
        </mc:Fallback>
      </mc:AlternateContent>
    </p:spTree>
    <p:extLst>
      <p:ext uri="{BB962C8B-B14F-4D97-AF65-F5344CB8AC3E}">
        <p14:creationId xmlns:p14="http://schemas.microsoft.com/office/powerpoint/2010/main" val="3154320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C4FD63B-83E9-1F41-AE9E-7C80277F1BD6}"/>
              </a:ext>
            </a:extLst>
          </p:cNvPr>
          <p:cNvSpPr txBox="1"/>
          <p:nvPr/>
        </p:nvSpPr>
        <p:spPr>
          <a:xfrm>
            <a:off x="504108" y="1655065"/>
            <a:ext cx="11524025" cy="1323439"/>
          </a:xfrm>
          <a:prstGeom prst="rect">
            <a:avLst/>
          </a:prstGeom>
          <a:noFill/>
        </p:spPr>
        <p:txBody>
          <a:bodyPr wrap="square" rtlCol="0">
            <a:spAutoFit/>
          </a:bodyPr>
          <a:lstStyle/>
          <a:p>
            <a:r>
              <a:rPr lang="es-CL" sz="8000" dirty="0">
                <a:latin typeface="Century Gothic" panose="020B0502020202020204" pitchFamily="34" charset="0"/>
              </a:rPr>
              <a:t>GENERA TEXTOS</a:t>
            </a:r>
          </a:p>
        </p:txBody>
      </p:sp>
    </p:spTree>
    <p:extLst>
      <p:ext uri="{BB962C8B-B14F-4D97-AF65-F5344CB8AC3E}">
        <p14:creationId xmlns:p14="http://schemas.microsoft.com/office/powerpoint/2010/main" val="2021164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C9CE"/>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01A4E50-366D-D640-9847-E6C8F4B57F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5892" y="2854569"/>
            <a:ext cx="4003431" cy="4003431"/>
          </a:xfrm>
          <a:prstGeom prst="rect">
            <a:avLst/>
          </a:prstGeom>
        </p:spPr>
      </p:pic>
      <p:sp>
        <p:nvSpPr>
          <p:cNvPr id="4" name="Triángulo 3">
            <a:extLst>
              <a:ext uri="{FF2B5EF4-FFF2-40B4-BE49-F238E27FC236}">
                <a16:creationId xmlns:a16="http://schemas.microsoft.com/office/drawing/2014/main" id="{158951B3-23CC-1944-BA86-A3CDB0BE9A9A}"/>
              </a:ext>
            </a:extLst>
          </p:cNvPr>
          <p:cNvSpPr/>
          <p:nvPr/>
        </p:nvSpPr>
        <p:spPr>
          <a:xfrm rot="6432169">
            <a:off x="7042525" y="5770300"/>
            <a:ext cx="921115" cy="493149"/>
          </a:xfrm>
          <a:prstGeom prst="triangle">
            <a:avLst>
              <a:gd name="adj" fmla="val 60756"/>
            </a:avLst>
          </a:prstGeom>
          <a:solidFill>
            <a:srgbClr val="001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Triángulo 4">
            <a:extLst>
              <a:ext uri="{FF2B5EF4-FFF2-40B4-BE49-F238E27FC236}">
                <a16:creationId xmlns:a16="http://schemas.microsoft.com/office/drawing/2014/main" id="{D103C73E-E647-D64F-8CF3-427E7D2D0546}"/>
              </a:ext>
            </a:extLst>
          </p:cNvPr>
          <p:cNvSpPr/>
          <p:nvPr/>
        </p:nvSpPr>
        <p:spPr>
          <a:xfrm rot="16421360">
            <a:off x="2922651" y="5757984"/>
            <a:ext cx="842303" cy="319037"/>
          </a:xfrm>
          <a:prstGeom prst="triangle">
            <a:avLst>
              <a:gd name="adj" fmla="val 8155"/>
            </a:avLst>
          </a:prstGeom>
          <a:solidFill>
            <a:srgbClr val="001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id="{9F2F2EC2-3EEC-4240-BD67-7483402BD241}"/>
              </a:ext>
            </a:extLst>
          </p:cNvPr>
          <p:cNvSpPr txBox="1"/>
          <p:nvPr/>
        </p:nvSpPr>
        <p:spPr>
          <a:xfrm>
            <a:off x="460689" y="326492"/>
            <a:ext cx="3069402" cy="6116098"/>
          </a:xfrm>
          <a:prstGeom prst="rect">
            <a:avLst/>
          </a:prstGeom>
          <a:noFill/>
        </p:spPr>
        <p:txBody>
          <a:bodyPr wrap="square" rtlCol="0">
            <a:spAutoFit/>
          </a:bodyPr>
          <a:lstStyle/>
          <a:p>
            <a:pPr marL="514350" indent="-51435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Presentaciones</a:t>
            </a:r>
          </a:p>
          <a:p>
            <a:pPr marL="514350" indent="-51435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Informes</a:t>
            </a:r>
          </a:p>
          <a:p>
            <a:pPr marL="514350" indent="-51435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Programas</a:t>
            </a:r>
          </a:p>
          <a:p>
            <a:pPr marL="514350" indent="-51435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Emails</a:t>
            </a:r>
          </a:p>
          <a:p>
            <a:pPr marL="514350" indent="-51435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Ensayos</a:t>
            </a:r>
          </a:p>
          <a:p>
            <a:pPr marL="514350" indent="-51435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Discursos</a:t>
            </a:r>
          </a:p>
          <a:p>
            <a:pPr marL="514350" indent="-51435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Cartas</a:t>
            </a:r>
          </a:p>
          <a:p>
            <a:pPr marL="514350" indent="-51435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Cuentos </a:t>
            </a:r>
          </a:p>
          <a:p>
            <a:pPr marL="514350" indent="-51435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Poesías</a:t>
            </a:r>
          </a:p>
          <a:p>
            <a:pPr marL="514350" indent="-51435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Artículos</a:t>
            </a:r>
          </a:p>
          <a:p>
            <a:pPr marL="514350" indent="-51435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Tutoriales</a:t>
            </a:r>
          </a:p>
        </p:txBody>
      </p:sp>
      <p:sp>
        <p:nvSpPr>
          <p:cNvPr id="7" name="CuadroTexto 6">
            <a:extLst>
              <a:ext uri="{FF2B5EF4-FFF2-40B4-BE49-F238E27FC236}">
                <a16:creationId xmlns:a16="http://schemas.microsoft.com/office/drawing/2014/main" id="{4DB14672-60CC-6B4D-8CE4-DC49C192BFFB}"/>
              </a:ext>
            </a:extLst>
          </p:cNvPr>
          <p:cNvSpPr txBox="1"/>
          <p:nvPr/>
        </p:nvSpPr>
        <p:spPr>
          <a:xfrm>
            <a:off x="4672019" y="328245"/>
            <a:ext cx="2673223" cy="279211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Recetas</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Guiones</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Columnas</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Noticias</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Proyectos</a:t>
            </a:r>
          </a:p>
        </p:txBody>
      </p:sp>
      <p:sp>
        <p:nvSpPr>
          <p:cNvPr id="8" name="CuadroTexto 7">
            <a:extLst>
              <a:ext uri="{FF2B5EF4-FFF2-40B4-BE49-F238E27FC236}">
                <a16:creationId xmlns:a16="http://schemas.microsoft.com/office/drawing/2014/main" id="{53DCA824-8EEC-3C43-A906-7B7224D397B0}"/>
              </a:ext>
            </a:extLst>
          </p:cNvPr>
          <p:cNvSpPr txBox="1"/>
          <p:nvPr/>
        </p:nvSpPr>
        <p:spPr>
          <a:xfrm>
            <a:off x="8487170" y="326492"/>
            <a:ext cx="3512303" cy="620682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CV</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Biografías</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Contenidos RRSS</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Apuntes</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Descripciones</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Comparaciones</a:t>
            </a:r>
            <a:endParaRPr lang="es-CL" sz="2400" dirty="0">
              <a:latin typeface="Roboto Condensed" panose="02000000000000000000" pitchFamily="2" charset="0"/>
              <a:ea typeface="Roboto Condensed" panose="02000000000000000000" pitchFamily="2" charset="0"/>
            </a:endParaRP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Emoticones</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Avisos</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Tablas</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Material educativo</a:t>
            </a:r>
          </a:p>
          <a:p>
            <a:pPr marL="342900" indent="-342900">
              <a:lnSpc>
                <a:spcPct val="150000"/>
              </a:lnSpc>
              <a:buFont typeface="Arial" panose="020B0604020202020204" pitchFamily="34" charset="0"/>
              <a:buChar char="•"/>
            </a:pPr>
            <a:r>
              <a:rPr lang="es-CL" sz="2400" dirty="0">
                <a:latin typeface="Century Gothic" panose="020B0502020202020204" pitchFamily="34" charset="0"/>
                <a:ea typeface="Roboto Condensed" panose="02000000000000000000" pitchFamily="2" charset="0"/>
              </a:rPr>
              <a:t>Publicidad</a:t>
            </a:r>
            <a:endParaRPr lang="es-CL" sz="2800"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779298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29371CE-96A0-0E4E-A8CD-58C419F4F4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3148" y="2270349"/>
            <a:ext cx="4393784" cy="4152936"/>
          </a:xfrm>
          <a:prstGeom prst="rect">
            <a:avLst/>
          </a:prstGeom>
        </p:spPr>
      </p:pic>
      <p:sp>
        <p:nvSpPr>
          <p:cNvPr id="4" name="CuadroTexto 3">
            <a:extLst>
              <a:ext uri="{FF2B5EF4-FFF2-40B4-BE49-F238E27FC236}">
                <a16:creationId xmlns:a16="http://schemas.microsoft.com/office/drawing/2014/main" id="{F3D31177-09EB-2E48-8209-6FFF7C01C2B2}"/>
              </a:ext>
            </a:extLst>
          </p:cNvPr>
          <p:cNvSpPr txBox="1"/>
          <p:nvPr/>
        </p:nvSpPr>
        <p:spPr>
          <a:xfrm>
            <a:off x="743504" y="434715"/>
            <a:ext cx="7798917" cy="1200329"/>
          </a:xfrm>
          <a:prstGeom prst="rect">
            <a:avLst/>
          </a:prstGeom>
          <a:noFill/>
        </p:spPr>
        <p:txBody>
          <a:bodyPr wrap="square" rtlCol="0">
            <a:spAutoFit/>
          </a:bodyPr>
          <a:lstStyle/>
          <a:p>
            <a:r>
              <a:rPr lang="es-CL" sz="7200" dirty="0">
                <a:solidFill>
                  <a:srgbClr val="C00000"/>
                </a:solidFill>
                <a:latin typeface="Century Gothic" panose="020B0502020202020204" pitchFamily="34" charset="0"/>
              </a:rPr>
              <a:t>CARTAS / EMAILS  </a:t>
            </a:r>
          </a:p>
        </p:txBody>
      </p:sp>
      <p:sp>
        <p:nvSpPr>
          <p:cNvPr id="6" name="CuadroTexto 5">
            <a:extLst>
              <a:ext uri="{FF2B5EF4-FFF2-40B4-BE49-F238E27FC236}">
                <a16:creationId xmlns:a16="http://schemas.microsoft.com/office/drawing/2014/main" id="{287391F4-FA22-6746-91F2-A7E113CC38D4}"/>
              </a:ext>
            </a:extLst>
          </p:cNvPr>
          <p:cNvSpPr txBox="1"/>
          <p:nvPr/>
        </p:nvSpPr>
        <p:spPr>
          <a:xfrm>
            <a:off x="5492416" y="1997839"/>
            <a:ext cx="6100010" cy="3200876"/>
          </a:xfrm>
          <a:prstGeom prst="rect">
            <a:avLst/>
          </a:prstGeom>
          <a:noFill/>
        </p:spPr>
        <p:txBody>
          <a:bodyPr wrap="square">
            <a:spAutoFit/>
          </a:bodyPr>
          <a:lstStyle/>
          <a:p>
            <a:endParaRPr lang="es-CL" dirty="0"/>
          </a:p>
          <a:p>
            <a:pPr marL="285750" indent="-285750">
              <a:buFont typeface="Zapf Dingbats"/>
              <a:buChar char="✏"/>
            </a:pPr>
            <a:endParaRPr lang="es-CL" dirty="0">
              <a:latin typeface="Century Gothic" panose="020B0502020202020204" pitchFamily="34" charset="0"/>
            </a:endParaRPr>
          </a:p>
          <a:p>
            <a:pPr marL="457200" indent="-457200">
              <a:buFont typeface="Zapf Dingbats"/>
              <a:buChar char="✏"/>
            </a:pPr>
            <a:r>
              <a:rPr lang="es-CL" sz="2800" dirty="0">
                <a:latin typeface="Century Gothic" panose="020B0502020202020204" pitchFamily="34" charset="0"/>
              </a:rPr>
              <a:t>Tipo de carta</a:t>
            </a:r>
          </a:p>
          <a:p>
            <a:pPr marL="285750" indent="-285750">
              <a:buFont typeface="Zapf Dingbats"/>
              <a:buChar char="✏"/>
            </a:pPr>
            <a:endParaRPr lang="es-CL" dirty="0">
              <a:latin typeface="Century Gothic" panose="020B0502020202020204" pitchFamily="34" charset="0"/>
            </a:endParaRPr>
          </a:p>
          <a:p>
            <a:pPr marL="457200" indent="-457200">
              <a:buFont typeface="Zapf Dingbats"/>
              <a:buChar char="✏"/>
            </a:pPr>
            <a:r>
              <a:rPr lang="es-CL" sz="2800" dirty="0">
                <a:latin typeface="Century Gothic" panose="020B0502020202020204" pitchFamily="34" charset="0"/>
              </a:rPr>
              <a:t>Información relevante </a:t>
            </a:r>
          </a:p>
          <a:p>
            <a:pPr marL="285750" indent="-285750">
              <a:buFont typeface="Zapf Dingbats"/>
              <a:buChar char="✏"/>
            </a:pPr>
            <a:endParaRPr lang="es-CL" dirty="0">
              <a:latin typeface="Century Gothic" panose="020B0502020202020204" pitchFamily="34" charset="0"/>
            </a:endParaRPr>
          </a:p>
          <a:p>
            <a:pPr marL="457200" indent="-457200">
              <a:buFont typeface="Zapf Dingbats"/>
              <a:buChar char="✏"/>
            </a:pPr>
            <a:r>
              <a:rPr lang="es-CL" sz="2800" dirty="0">
                <a:latin typeface="Century Gothic" panose="020B0502020202020204" pitchFamily="34" charset="0"/>
              </a:rPr>
              <a:t>Tono y estilo</a:t>
            </a:r>
          </a:p>
          <a:p>
            <a:pPr marL="285750" indent="-285750">
              <a:buFont typeface="Zapf Dingbats"/>
              <a:buChar char="✏"/>
            </a:pPr>
            <a:endParaRPr lang="es-CL" dirty="0">
              <a:latin typeface="Century Gothic" panose="020B0502020202020204" pitchFamily="34" charset="0"/>
            </a:endParaRPr>
          </a:p>
          <a:p>
            <a:pPr marL="457200" indent="-457200">
              <a:buFont typeface="Zapf Dingbats"/>
              <a:buChar char="✏"/>
            </a:pPr>
            <a:r>
              <a:rPr lang="es-CL" sz="2800" dirty="0">
                <a:latin typeface="Century Gothic" panose="020B0502020202020204" pitchFamily="34" charset="0"/>
              </a:rPr>
              <a:t>Itera</a:t>
            </a:r>
          </a:p>
        </p:txBody>
      </p:sp>
    </p:spTree>
    <p:extLst>
      <p:ext uri="{BB962C8B-B14F-4D97-AF65-F5344CB8AC3E}">
        <p14:creationId xmlns:p14="http://schemas.microsoft.com/office/powerpoint/2010/main" val="2307868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C2B0D52-0A13-3343-8233-075686B50B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6373" y="177800"/>
            <a:ext cx="6502400" cy="6502400"/>
          </a:xfrm>
          <a:prstGeom prst="rect">
            <a:avLst/>
          </a:prstGeom>
        </p:spPr>
      </p:pic>
      <p:sp>
        <p:nvSpPr>
          <p:cNvPr id="4" name="CuadroTexto 3">
            <a:extLst>
              <a:ext uri="{FF2B5EF4-FFF2-40B4-BE49-F238E27FC236}">
                <a16:creationId xmlns:a16="http://schemas.microsoft.com/office/drawing/2014/main" id="{7B5B892B-592F-2644-B779-5F0430A5E744}"/>
              </a:ext>
            </a:extLst>
          </p:cNvPr>
          <p:cNvSpPr txBox="1"/>
          <p:nvPr/>
        </p:nvSpPr>
        <p:spPr>
          <a:xfrm>
            <a:off x="633227" y="432336"/>
            <a:ext cx="5805377" cy="1446550"/>
          </a:xfrm>
          <a:prstGeom prst="rect">
            <a:avLst/>
          </a:prstGeom>
          <a:noFill/>
        </p:spPr>
        <p:txBody>
          <a:bodyPr wrap="square" rtlCol="0">
            <a:spAutoFit/>
          </a:bodyPr>
          <a:lstStyle/>
          <a:p>
            <a:r>
              <a:rPr lang="es-CL" sz="8800" dirty="0">
                <a:solidFill>
                  <a:srgbClr val="EC0222"/>
                </a:solidFill>
                <a:latin typeface="Century Gothic" panose="020B0502020202020204" pitchFamily="34" charset="0"/>
              </a:rPr>
              <a:t>POESÍA</a:t>
            </a:r>
          </a:p>
        </p:txBody>
      </p:sp>
      <p:sp>
        <p:nvSpPr>
          <p:cNvPr id="7" name="CuadroTexto 6">
            <a:extLst>
              <a:ext uri="{FF2B5EF4-FFF2-40B4-BE49-F238E27FC236}">
                <a16:creationId xmlns:a16="http://schemas.microsoft.com/office/drawing/2014/main" id="{AD267D50-9D74-EA4B-B906-2C3BD4F083FC}"/>
              </a:ext>
            </a:extLst>
          </p:cNvPr>
          <p:cNvSpPr txBox="1"/>
          <p:nvPr/>
        </p:nvSpPr>
        <p:spPr>
          <a:xfrm>
            <a:off x="633227" y="2133422"/>
            <a:ext cx="4933507" cy="4444294"/>
          </a:xfrm>
          <a:prstGeom prst="rect">
            <a:avLst/>
          </a:prstGeom>
          <a:noFill/>
        </p:spPr>
        <p:txBody>
          <a:bodyPr wrap="square" rtlCol="0">
            <a:spAutoFit/>
          </a:bodyPr>
          <a:lstStyle/>
          <a:p>
            <a:pPr marL="457200" indent="-457200">
              <a:lnSpc>
                <a:spcPct val="150000"/>
              </a:lnSpc>
              <a:buFont typeface=".Apple Color Emoji UI"/>
              <a:buChar char="🌈"/>
            </a:pPr>
            <a:r>
              <a:rPr lang="es-CL" sz="3200" dirty="0">
                <a:solidFill>
                  <a:srgbClr val="030000"/>
                </a:solidFill>
                <a:latin typeface="Century Gothic" panose="020B0502020202020204" pitchFamily="34" charset="0"/>
              </a:rPr>
              <a:t> Propósito</a:t>
            </a:r>
          </a:p>
          <a:p>
            <a:pPr marL="457200" indent="-457200">
              <a:lnSpc>
                <a:spcPct val="150000"/>
              </a:lnSpc>
              <a:buFont typeface=".Apple Color Emoji UI"/>
              <a:buChar char="🌈"/>
            </a:pPr>
            <a:r>
              <a:rPr lang="es-CL" sz="3200" dirty="0">
                <a:solidFill>
                  <a:srgbClr val="030000"/>
                </a:solidFill>
                <a:latin typeface="Century Gothic" panose="020B0502020202020204" pitchFamily="34" charset="0"/>
              </a:rPr>
              <a:t> Tema</a:t>
            </a:r>
          </a:p>
          <a:p>
            <a:pPr marL="457200" indent="-457200">
              <a:lnSpc>
                <a:spcPct val="150000"/>
              </a:lnSpc>
              <a:buFont typeface=".Apple Color Emoji UI"/>
              <a:buChar char="🌈"/>
            </a:pPr>
            <a:r>
              <a:rPr lang="es-CL" sz="3200" dirty="0">
                <a:solidFill>
                  <a:srgbClr val="030000"/>
                </a:solidFill>
                <a:latin typeface="Century Gothic" panose="020B0502020202020204" pitchFamily="34" charset="0"/>
              </a:rPr>
              <a:t> Estilo o estructura</a:t>
            </a:r>
          </a:p>
          <a:p>
            <a:pPr marL="457200" indent="-457200">
              <a:lnSpc>
                <a:spcPct val="150000"/>
              </a:lnSpc>
              <a:buFont typeface=".Apple Color Emoji UI"/>
              <a:buChar char="🌈"/>
            </a:pPr>
            <a:r>
              <a:rPr lang="es-CL" sz="3200" dirty="0">
                <a:solidFill>
                  <a:srgbClr val="030000"/>
                </a:solidFill>
                <a:latin typeface="Century Gothic" panose="020B0502020202020204" pitchFamily="34" charset="0"/>
              </a:rPr>
              <a:t> Tono</a:t>
            </a:r>
          </a:p>
          <a:p>
            <a:pPr marL="457200" indent="-457200">
              <a:lnSpc>
                <a:spcPct val="150000"/>
              </a:lnSpc>
              <a:buFont typeface=".Apple Color Emoji UI"/>
              <a:buChar char="🌈"/>
            </a:pPr>
            <a:r>
              <a:rPr lang="es-CL" sz="3200" dirty="0">
                <a:solidFill>
                  <a:srgbClr val="030000"/>
                </a:solidFill>
                <a:latin typeface="Century Gothic" panose="020B0502020202020204" pitchFamily="34" charset="0"/>
              </a:rPr>
              <a:t> Al modo de… </a:t>
            </a:r>
          </a:p>
          <a:p>
            <a:pPr marL="457200" indent="-457200">
              <a:lnSpc>
                <a:spcPct val="150000"/>
              </a:lnSpc>
              <a:buFont typeface=".Apple Color Emoji UI"/>
              <a:buChar char="🌈"/>
            </a:pPr>
            <a:r>
              <a:rPr lang="es-CL" sz="3200" dirty="0">
                <a:solidFill>
                  <a:srgbClr val="030000"/>
                </a:solidFill>
                <a:latin typeface="Century Gothic" panose="020B0502020202020204" pitchFamily="34" charset="0"/>
              </a:rPr>
              <a:t> Itera</a:t>
            </a:r>
            <a:endParaRPr lang="es-CL" dirty="0"/>
          </a:p>
        </p:txBody>
      </p:sp>
    </p:spTree>
    <p:extLst>
      <p:ext uri="{BB962C8B-B14F-4D97-AF65-F5344CB8AC3E}">
        <p14:creationId xmlns:p14="http://schemas.microsoft.com/office/powerpoint/2010/main" val="400004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BC459"/>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3437882-3C84-E94F-A011-2E45E8D021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908"/>
            <a:ext cx="5720862" cy="6861908"/>
          </a:xfrm>
          <a:prstGeom prst="rect">
            <a:avLst/>
          </a:prstGeom>
        </p:spPr>
      </p:pic>
      <p:sp>
        <p:nvSpPr>
          <p:cNvPr id="4" name="CuadroTexto 3">
            <a:extLst>
              <a:ext uri="{FF2B5EF4-FFF2-40B4-BE49-F238E27FC236}">
                <a16:creationId xmlns:a16="http://schemas.microsoft.com/office/drawing/2014/main" id="{19C4D89A-C55D-F645-87D5-23C619001F27}"/>
              </a:ext>
            </a:extLst>
          </p:cNvPr>
          <p:cNvSpPr txBox="1"/>
          <p:nvPr/>
        </p:nvSpPr>
        <p:spPr>
          <a:xfrm>
            <a:off x="4937760" y="411480"/>
            <a:ext cx="7040880" cy="830997"/>
          </a:xfrm>
          <a:prstGeom prst="rect">
            <a:avLst/>
          </a:prstGeom>
          <a:noFill/>
        </p:spPr>
        <p:txBody>
          <a:bodyPr wrap="square" rtlCol="0">
            <a:spAutoFit/>
          </a:bodyPr>
          <a:lstStyle/>
          <a:p>
            <a:r>
              <a:rPr lang="es-CL" sz="4800" dirty="0">
                <a:solidFill>
                  <a:srgbClr val="E0F5FC"/>
                </a:solidFill>
                <a:latin typeface="Century Gothic" panose="020B0502020202020204" pitchFamily="34" charset="0"/>
              </a:rPr>
              <a:t>PLAN DE REDACCIÓN</a:t>
            </a:r>
          </a:p>
        </p:txBody>
      </p:sp>
      <p:sp>
        <p:nvSpPr>
          <p:cNvPr id="5" name="CuadroTexto 4">
            <a:extLst>
              <a:ext uri="{FF2B5EF4-FFF2-40B4-BE49-F238E27FC236}">
                <a16:creationId xmlns:a16="http://schemas.microsoft.com/office/drawing/2014/main" id="{A0C55220-0D04-B647-BEC2-E422738EEA39}"/>
              </a:ext>
            </a:extLst>
          </p:cNvPr>
          <p:cNvSpPr txBox="1"/>
          <p:nvPr/>
        </p:nvSpPr>
        <p:spPr>
          <a:xfrm>
            <a:off x="5036820" y="1580684"/>
            <a:ext cx="6842760" cy="493910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L" sz="2400" dirty="0">
                <a:solidFill>
                  <a:srgbClr val="E1F7FF"/>
                </a:solidFill>
                <a:latin typeface="Futura Medium" panose="020B0602020204020303" pitchFamily="34" charset="-79"/>
                <a:cs typeface="Futura Medium" panose="020B0602020204020303" pitchFamily="34" charset="-79"/>
              </a:rPr>
              <a:t>Dame cinco ideas para un [género] sobre [tema] para [contexto] y más especificaciones si quieres.   </a:t>
            </a:r>
          </a:p>
          <a:p>
            <a:pPr marL="285750" indent="-285750">
              <a:lnSpc>
                <a:spcPct val="150000"/>
              </a:lnSpc>
              <a:buFont typeface="Arial" panose="020B0604020202020204" pitchFamily="34" charset="0"/>
              <a:buChar char="•"/>
            </a:pPr>
            <a:endParaRPr lang="es-CL" sz="1400" dirty="0">
              <a:solidFill>
                <a:srgbClr val="E1F7FF"/>
              </a:solidFill>
              <a:latin typeface="Futura Medium" panose="020B0602020204020303" pitchFamily="34" charset="-79"/>
              <a:cs typeface="Futura Medium" panose="020B0602020204020303" pitchFamily="34" charset="-79"/>
            </a:endParaRPr>
          </a:p>
          <a:p>
            <a:pPr marL="285750" indent="-285750">
              <a:lnSpc>
                <a:spcPct val="150000"/>
              </a:lnSpc>
              <a:buFont typeface="Arial" panose="020B0604020202020204" pitchFamily="34" charset="0"/>
              <a:buChar char="•"/>
            </a:pPr>
            <a:r>
              <a:rPr lang="es-CL" sz="2400" dirty="0">
                <a:solidFill>
                  <a:srgbClr val="E1F7FF"/>
                </a:solidFill>
                <a:latin typeface="Futura Medium" panose="020B0602020204020303" pitchFamily="34" charset="-79"/>
                <a:cs typeface="Futura Medium" panose="020B0602020204020303" pitchFamily="34" charset="-79"/>
              </a:rPr>
              <a:t>Haz un esquema de ensayo de 6 párrafos para la idea número 3</a:t>
            </a:r>
          </a:p>
          <a:p>
            <a:pPr marL="171450" indent="-171450">
              <a:lnSpc>
                <a:spcPct val="150000"/>
              </a:lnSpc>
              <a:buFont typeface="Arial" panose="020B0604020202020204" pitchFamily="34" charset="0"/>
              <a:buChar char="•"/>
            </a:pPr>
            <a:endParaRPr lang="es-CL" sz="1400" dirty="0">
              <a:solidFill>
                <a:srgbClr val="E1F7FF"/>
              </a:solidFill>
              <a:latin typeface="Futura Medium" panose="020B0602020204020303" pitchFamily="34" charset="-79"/>
              <a:cs typeface="Futura Medium" panose="020B0602020204020303" pitchFamily="34" charset="-79"/>
            </a:endParaRPr>
          </a:p>
          <a:p>
            <a:pPr marL="285750" indent="-285750">
              <a:lnSpc>
                <a:spcPct val="150000"/>
              </a:lnSpc>
              <a:buFont typeface="Arial" panose="020B0604020202020204" pitchFamily="34" charset="0"/>
              <a:buChar char="•"/>
            </a:pPr>
            <a:r>
              <a:rPr lang="es-CL" sz="2400" dirty="0">
                <a:solidFill>
                  <a:srgbClr val="E1F7FF"/>
                </a:solidFill>
                <a:latin typeface="Futura Medium" panose="020B0602020204020303" pitchFamily="34" charset="-79"/>
                <a:cs typeface="Futura Medium" panose="020B0602020204020303" pitchFamily="34" charset="-79"/>
              </a:rPr>
              <a:t>Humano: critica el esquema, itera, corrige hasta conseguir algo que te satisfaga.</a:t>
            </a:r>
          </a:p>
          <a:p>
            <a:pPr marL="285750" indent="-285750">
              <a:lnSpc>
                <a:spcPct val="150000"/>
              </a:lnSpc>
              <a:buFont typeface="Arial" panose="020B0604020202020204" pitchFamily="34" charset="0"/>
              <a:buChar char="•"/>
            </a:pPr>
            <a:endParaRPr lang="es-CL" sz="1600" dirty="0">
              <a:latin typeface="Century Gothic" panose="020B0502020202020204" pitchFamily="34" charset="0"/>
            </a:endParaRPr>
          </a:p>
        </p:txBody>
      </p:sp>
    </p:spTree>
    <p:extLst>
      <p:ext uri="{BB962C8B-B14F-4D97-AF65-F5344CB8AC3E}">
        <p14:creationId xmlns:p14="http://schemas.microsoft.com/office/powerpoint/2010/main" val="4179885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3453978B-CB43-A543-B90F-B26A1E035271}"/>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317467" y="1133337"/>
            <a:ext cx="6184232" cy="5736887"/>
          </a:xfrm>
        </p:spPr>
      </p:pic>
      <p:sp>
        <p:nvSpPr>
          <p:cNvPr id="3" name="CuadroTexto 2">
            <a:extLst>
              <a:ext uri="{FF2B5EF4-FFF2-40B4-BE49-F238E27FC236}">
                <a16:creationId xmlns:a16="http://schemas.microsoft.com/office/drawing/2014/main" id="{76FDBC88-4949-F34A-9A44-D7D6BFC78410}"/>
              </a:ext>
            </a:extLst>
          </p:cNvPr>
          <p:cNvSpPr txBox="1"/>
          <p:nvPr/>
        </p:nvSpPr>
        <p:spPr>
          <a:xfrm>
            <a:off x="1120817" y="734836"/>
            <a:ext cx="5428999" cy="1015663"/>
          </a:xfrm>
          <a:prstGeom prst="rect">
            <a:avLst/>
          </a:prstGeom>
          <a:noFill/>
        </p:spPr>
        <p:txBody>
          <a:bodyPr wrap="square" rtlCol="0">
            <a:spAutoFit/>
          </a:bodyPr>
          <a:lstStyle/>
          <a:p>
            <a:r>
              <a:rPr lang="es-CL" sz="6000" dirty="0">
                <a:solidFill>
                  <a:srgbClr val="823C39"/>
                </a:solidFill>
                <a:latin typeface="Century Gothic" panose="020B0502020202020204" pitchFamily="34" charset="0"/>
              </a:rPr>
              <a:t>ARGUMENTOS</a:t>
            </a:r>
          </a:p>
        </p:txBody>
      </p:sp>
      <p:sp>
        <p:nvSpPr>
          <p:cNvPr id="4" name="CuadroTexto 3">
            <a:extLst>
              <a:ext uri="{FF2B5EF4-FFF2-40B4-BE49-F238E27FC236}">
                <a16:creationId xmlns:a16="http://schemas.microsoft.com/office/drawing/2014/main" id="{0696B9DC-1BD5-2E46-9D6E-DB403EC2D955}"/>
              </a:ext>
            </a:extLst>
          </p:cNvPr>
          <p:cNvSpPr txBox="1"/>
          <p:nvPr/>
        </p:nvSpPr>
        <p:spPr>
          <a:xfrm>
            <a:off x="1120817" y="2357811"/>
            <a:ext cx="2196515" cy="17016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L" dirty="0">
                <a:latin typeface="Century Gothic" panose="020B0502020202020204" pitchFamily="34" charset="0"/>
              </a:rPr>
              <a:t>Para pensar</a:t>
            </a:r>
          </a:p>
          <a:p>
            <a:pPr marL="285750" indent="-285750">
              <a:lnSpc>
                <a:spcPct val="150000"/>
              </a:lnSpc>
              <a:buFont typeface="Arial" panose="020B0604020202020204" pitchFamily="34" charset="0"/>
              <a:buChar char="•"/>
            </a:pPr>
            <a:r>
              <a:rPr lang="es-CL" dirty="0">
                <a:latin typeface="Century Gothic" panose="020B0502020202020204" pitchFamily="34" charset="0"/>
              </a:rPr>
              <a:t>Para debatir</a:t>
            </a:r>
          </a:p>
          <a:p>
            <a:pPr marL="285750" indent="-285750">
              <a:lnSpc>
                <a:spcPct val="150000"/>
              </a:lnSpc>
              <a:buFont typeface="Arial" panose="020B0604020202020204" pitchFamily="34" charset="0"/>
              <a:buChar char="•"/>
            </a:pPr>
            <a:r>
              <a:rPr lang="es-CL" dirty="0">
                <a:latin typeface="Century Gothic" panose="020B0502020202020204" pitchFamily="34" charset="0"/>
              </a:rPr>
              <a:t>Para escribir </a:t>
            </a:r>
          </a:p>
          <a:p>
            <a:pPr marL="285750" indent="-285750">
              <a:lnSpc>
                <a:spcPct val="150000"/>
              </a:lnSpc>
              <a:buFont typeface="Arial" panose="020B0604020202020204" pitchFamily="34" charset="0"/>
              <a:buChar char="•"/>
            </a:pPr>
            <a:r>
              <a:rPr lang="es-CL" dirty="0">
                <a:latin typeface="Century Gothic" panose="020B0502020202020204" pitchFamily="34" charset="0"/>
              </a:rPr>
              <a:t>Para persuadir</a:t>
            </a:r>
          </a:p>
        </p:txBody>
      </p:sp>
      <p:sp>
        <p:nvSpPr>
          <p:cNvPr id="6" name="CuadroTexto 5">
            <a:extLst>
              <a:ext uri="{FF2B5EF4-FFF2-40B4-BE49-F238E27FC236}">
                <a16:creationId xmlns:a16="http://schemas.microsoft.com/office/drawing/2014/main" id="{69964C14-57DD-1444-B0F4-CD38C0A6AF9D}"/>
              </a:ext>
            </a:extLst>
          </p:cNvPr>
          <p:cNvSpPr txBox="1"/>
          <p:nvPr/>
        </p:nvSpPr>
        <p:spPr>
          <a:xfrm>
            <a:off x="2219075" y="4666743"/>
            <a:ext cx="3876926" cy="17016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L" dirty="0">
                <a:latin typeface="Century Gothic" panose="020B0502020202020204" pitchFamily="34" charset="0"/>
              </a:rPr>
              <a:t>Pídele argumentos</a:t>
            </a:r>
          </a:p>
          <a:p>
            <a:pPr marL="285750" indent="-285750">
              <a:lnSpc>
                <a:spcPct val="150000"/>
              </a:lnSpc>
              <a:buFont typeface="Arial" panose="020B0604020202020204" pitchFamily="34" charset="0"/>
              <a:buChar char="•"/>
            </a:pPr>
            <a:r>
              <a:rPr lang="es-CL" dirty="0">
                <a:latin typeface="Century Gothic" panose="020B0502020202020204" pitchFamily="34" charset="0"/>
              </a:rPr>
              <a:t>Pídele contrargumentos</a:t>
            </a:r>
          </a:p>
          <a:p>
            <a:pPr marL="285750" indent="-285750">
              <a:lnSpc>
                <a:spcPct val="150000"/>
              </a:lnSpc>
              <a:buFont typeface="Arial" panose="020B0604020202020204" pitchFamily="34" charset="0"/>
              <a:buChar char="•"/>
            </a:pPr>
            <a:r>
              <a:rPr lang="es-CL" dirty="0">
                <a:latin typeface="Century Gothic" panose="020B0502020202020204" pitchFamily="34" charset="0"/>
              </a:rPr>
              <a:t>Pídele que asuma posiciones </a:t>
            </a:r>
          </a:p>
          <a:p>
            <a:pPr marL="285750" indent="-285750">
              <a:lnSpc>
                <a:spcPct val="150000"/>
              </a:lnSpc>
              <a:buFont typeface="Arial" panose="020B0604020202020204" pitchFamily="34" charset="0"/>
              <a:buChar char="•"/>
            </a:pPr>
            <a:r>
              <a:rPr lang="es-CL" dirty="0">
                <a:latin typeface="Century Gothic" panose="020B0502020202020204" pitchFamily="34" charset="0"/>
              </a:rPr>
              <a:t>Discútele </a:t>
            </a:r>
          </a:p>
        </p:txBody>
      </p:sp>
    </p:spTree>
    <p:extLst>
      <p:ext uri="{BB962C8B-B14F-4D97-AF65-F5344CB8AC3E}">
        <p14:creationId xmlns:p14="http://schemas.microsoft.com/office/powerpoint/2010/main" val="2393442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F9E463D-E431-DA4C-B5F2-AD94940574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81925" y="2389579"/>
            <a:ext cx="3593337" cy="3879814"/>
          </a:xfrm>
          <a:prstGeom prst="rect">
            <a:avLst/>
          </a:prstGeom>
        </p:spPr>
      </p:pic>
      <p:sp>
        <p:nvSpPr>
          <p:cNvPr id="2" name="CuadroTexto 1">
            <a:extLst>
              <a:ext uri="{FF2B5EF4-FFF2-40B4-BE49-F238E27FC236}">
                <a16:creationId xmlns:a16="http://schemas.microsoft.com/office/drawing/2014/main" id="{40191504-330A-AD4B-A828-DF62F4570609}"/>
              </a:ext>
            </a:extLst>
          </p:cNvPr>
          <p:cNvSpPr txBox="1"/>
          <p:nvPr/>
        </p:nvSpPr>
        <p:spPr>
          <a:xfrm>
            <a:off x="7781925" y="325082"/>
            <a:ext cx="3990109" cy="1422634"/>
          </a:xfrm>
          <a:prstGeom prst="rect">
            <a:avLst/>
          </a:prstGeom>
          <a:noFill/>
        </p:spPr>
        <p:txBody>
          <a:bodyPr wrap="square" rtlCol="0">
            <a:spAutoFit/>
          </a:bodyPr>
          <a:lstStyle/>
          <a:p>
            <a:pPr algn="just">
              <a:lnSpc>
                <a:spcPct val="150000"/>
              </a:lnSpc>
            </a:pPr>
            <a:r>
              <a:rPr lang="es-CL" sz="6600" dirty="0">
                <a:solidFill>
                  <a:srgbClr val="B1120A"/>
                </a:solidFill>
                <a:effectLst/>
                <a:latin typeface="Century Gothic" panose="020B0502020202020204" pitchFamily="34" charset="0"/>
                <a:ea typeface="Calibri" panose="020F0502020204030204" pitchFamily="34" charset="0"/>
                <a:cs typeface="Times New Roman" panose="02020603050405020304" pitchFamily="18" charset="0"/>
              </a:rPr>
              <a:t>ENSAYOS</a:t>
            </a:r>
          </a:p>
        </p:txBody>
      </p:sp>
      <p:sp>
        <p:nvSpPr>
          <p:cNvPr id="3" name="CuadroTexto 2">
            <a:extLst>
              <a:ext uri="{FF2B5EF4-FFF2-40B4-BE49-F238E27FC236}">
                <a16:creationId xmlns:a16="http://schemas.microsoft.com/office/drawing/2014/main" id="{3AA204A4-FEC9-8347-B1EA-6AC5F6A58DFC}"/>
              </a:ext>
            </a:extLst>
          </p:cNvPr>
          <p:cNvSpPr txBox="1"/>
          <p:nvPr/>
        </p:nvSpPr>
        <p:spPr>
          <a:xfrm>
            <a:off x="419966" y="649457"/>
            <a:ext cx="7186613" cy="561993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L" sz="2000" dirty="0">
                <a:solidFill>
                  <a:srgbClr val="222423"/>
                </a:solidFill>
                <a:latin typeface="Futura Medium" panose="020B0602020204020303" pitchFamily="34" charset="-79"/>
                <a:cs typeface="Futura Medium" panose="020B0602020204020303" pitchFamily="34" charset="-79"/>
              </a:rPr>
              <a:t>Pide </a:t>
            </a:r>
            <a:r>
              <a:rPr lang="es-CL" sz="2000" b="1" dirty="0">
                <a:solidFill>
                  <a:srgbClr val="222423"/>
                </a:solidFill>
                <a:latin typeface="FUTURA MEDIUM" panose="020B0602020204020303" pitchFamily="34" charset="-79"/>
                <a:cs typeface="FUTURA MEDIUM" panose="020B0602020204020303" pitchFamily="34" charset="-79"/>
              </a:rPr>
              <a:t>cinco ideas</a:t>
            </a:r>
            <a:r>
              <a:rPr lang="es-CL" sz="2000" dirty="0">
                <a:solidFill>
                  <a:srgbClr val="222423"/>
                </a:solidFill>
                <a:latin typeface="Futura Medium" panose="020B0602020204020303" pitchFamily="34" charset="-79"/>
                <a:cs typeface="Futura Medium" panose="020B0602020204020303" pitchFamily="34" charset="-79"/>
              </a:rPr>
              <a:t> de ensayo sobre [el sentido de la educación para un curso de filosofía]</a:t>
            </a:r>
          </a:p>
          <a:p>
            <a:pPr>
              <a:lnSpc>
                <a:spcPct val="150000"/>
              </a:lnSpc>
            </a:pPr>
            <a:endParaRPr lang="es-CL" sz="1200" dirty="0">
              <a:solidFill>
                <a:srgbClr val="222423"/>
              </a:solidFill>
              <a:latin typeface="Futura Medium" panose="020B0602020204020303" pitchFamily="34" charset="-79"/>
              <a:cs typeface="Futura Medium" panose="020B0602020204020303" pitchFamily="34" charset="-79"/>
            </a:endParaRPr>
          </a:p>
          <a:p>
            <a:pPr marL="285750" indent="-285750">
              <a:lnSpc>
                <a:spcPct val="150000"/>
              </a:lnSpc>
              <a:buFont typeface="Arial" panose="020B0604020202020204" pitchFamily="34" charset="0"/>
              <a:buChar char="•"/>
            </a:pPr>
            <a:r>
              <a:rPr lang="es-CL" sz="2000" dirty="0">
                <a:solidFill>
                  <a:srgbClr val="222423"/>
                </a:solidFill>
                <a:latin typeface="Futura Medium" panose="020B0602020204020303" pitchFamily="34" charset="-79"/>
                <a:cs typeface="Futura Medium" panose="020B0602020204020303" pitchFamily="34" charset="-79"/>
              </a:rPr>
              <a:t>Pide un </a:t>
            </a:r>
            <a:r>
              <a:rPr lang="es-CL" sz="2000" b="1" dirty="0">
                <a:solidFill>
                  <a:srgbClr val="222423"/>
                </a:solidFill>
                <a:latin typeface="FUTURA MEDIUM" panose="020B0602020204020303" pitchFamily="34" charset="-79"/>
                <a:cs typeface="FUTURA MEDIUM" panose="020B0602020204020303" pitchFamily="34" charset="-79"/>
              </a:rPr>
              <a:t>esquema (outline)</a:t>
            </a:r>
            <a:r>
              <a:rPr lang="es-CL" sz="2000" dirty="0">
                <a:solidFill>
                  <a:srgbClr val="222423"/>
                </a:solidFill>
                <a:latin typeface="Futura Medium" panose="020B0602020204020303" pitchFamily="34" charset="-79"/>
                <a:cs typeface="Futura Medium" panose="020B0602020204020303" pitchFamily="34" charset="-79"/>
              </a:rPr>
              <a:t> de ensayo sobre el punto XX con encabezados, y viñetas</a:t>
            </a:r>
          </a:p>
          <a:p>
            <a:pPr marL="285750" indent="-285750">
              <a:lnSpc>
                <a:spcPct val="150000"/>
              </a:lnSpc>
              <a:buFont typeface="Arial" panose="020B0604020202020204" pitchFamily="34" charset="0"/>
              <a:buChar char="•"/>
            </a:pPr>
            <a:endParaRPr lang="es-CL" sz="1400" dirty="0">
              <a:solidFill>
                <a:srgbClr val="222423"/>
              </a:solidFill>
              <a:latin typeface="Futura Medium" panose="020B0602020204020303" pitchFamily="34" charset="-79"/>
              <a:cs typeface="Futura Medium" panose="020B0602020204020303" pitchFamily="34" charset="-79"/>
            </a:endParaRPr>
          </a:p>
          <a:p>
            <a:pPr marL="285750" indent="-285750">
              <a:lnSpc>
                <a:spcPct val="150000"/>
              </a:lnSpc>
              <a:buFont typeface="Arial" panose="020B0604020202020204" pitchFamily="34" charset="0"/>
              <a:buChar char="•"/>
            </a:pPr>
            <a:r>
              <a:rPr lang="es-CL" sz="2000" b="1" dirty="0">
                <a:solidFill>
                  <a:srgbClr val="222423"/>
                </a:solidFill>
                <a:latin typeface="FUTURA MEDIUM" panose="020B0602020204020303" pitchFamily="34" charset="-79"/>
                <a:cs typeface="FUTURA MEDIUM" panose="020B0602020204020303" pitchFamily="34" charset="-79"/>
              </a:rPr>
              <a:t>Itera</a:t>
            </a:r>
            <a:r>
              <a:rPr lang="es-CL" sz="2000" dirty="0">
                <a:solidFill>
                  <a:srgbClr val="222423"/>
                </a:solidFill>
                <a:latin typeface="Futura Medium" panose="020B0602020204020303" pitchFamily="34" charset="-79"/>
                <a:cs typeface="Futura Medium" panose="020B0602020204020303" pitchFamily="34" charset="-79"/>
              </a:rPr>
              <a:t>, critica, precisa, complementa las ideas de GPT hasta conseguir respuestas más precisas, interesantes, complejas, adecuadas, y edita el contenido final. </a:t>
            </a:r>
          </a:p>
          <a:p>
            <a:pPr>
              <a:lnSpc>
                <a:spcPct val="150000"/>
              </a:lnSpc>
            </a:pPr>
            <a:endParaRPr lang="es-CL" sz="1400" dirty="0">
              <a:solidFill>
                <a:srgbClr val="222423"/>
              </a:solidFill>
              <a:latin typeface="Futura Medium" panose="020B0602020204020303" pitchFamily="34" charset="-79"/>
              <a:cs typeface="Futura Medium" panose="020B0602020204020303" pitchFamily="34" charset="-79"/>
            </a:endParaRPr>
          </a:p>
          <a:p>
            <a:pPr marL="285750" indent="-285750">
              <a:lnSpc>
                <a:spcPct val="150000"/>
              </a:lnSpc>
              <a:buFont typeface="Arial" panose="020B0604020202020204" pitchFamily="34" charset="0"/>
              <a:buChar char="•"/>
            </a:pPr>
            <a:r>
              <a:rPr lang="es-CL" sz="2000" dirty="0">
                <a:solidFill>
                  <a:srgbClr val="222423"/>
                </a:solidFill>
                <a:latin typeface="Futura Medium" panose="020B0602020204020303" pitchFamily="34" charset="-79"/>
                <a:cs typeface="Futura Medium" panose="020B0602020204020303" pitchFamily="34" charset="-79"/>
              </a:rPr>
              <a:t>Pide que transforme eso en un </a:t>
            </a:r>
            <a:r>
              <a:rPr lang="es-CL" sz="2000" b="1" dirty="0">
                <a:solidFill>
                  <a:srgbClr val="222423"/>
                </a:solidFill>
                <a:latin typeface="FUTURA MEDIUM" panose="020B0602020204020303" pitchFamily="34" charset="-79"/>
                <a:cs typeface="FUTURA MEDIUM" panose="020B0602020204020303" pitchFamily="34" charset="-79"/>
              </a:rPr>
              <a:t>ensayo (estilo)</a:t>
            </a:r>
            <a:endParaRPr lang="es-CL" sz="800" dirty="0">
              <a:solidFill>
                <a:srgbClr val="222423"/>
              </a:solidFill>
              <a:latin typeface="Futura Medium" panose="020B0602020204020303" pitchFamily="34" charset="-79"/>
              <a:cs typeface="Futura Medium" panose="020B0602020204020303" pitchFamily="34" charset="-79"/>
            </a:endParaRPr>
          </a:p>
          <a:p>
            <a:pPr marL="285750" indent="-285750">
              <a:lnSpc>
                <a:spcPct val="150000"/>
              </a:lnSpc>
              <a:buFont typeface="Arial" panose="020B0604020202020204" pitchFamily="34" charset="0"/>
              <a:buChar char="•"/>
            </a:pPr>
            <a:endParaRPr lang="es-CL" sz="1400" dirty="0">
              <a:solidFill>
                <a:srgbClr val="222423"/>
              </a:solidFill>
              <a:latin typeface="Futura Medium" panose="020B0602020204020303" pitchFamily="34" charset="-79"/>
              <a:cs typeface="Futura Medium" panose="020B0602020204020303" pitchFamily="34" charset="-79"/>
            </a:endParaRPr>
          </a:p>
          <a:p>
            <a:pPr marL="285750" indent="-285750">
              <a:lnSpc>
                <a:spcPct val="150000"/>
              </a:lnSpc>
              <a:buFont typeface="Arial" panose="020B0604020202020204" pitchFamily="34" charset="0"/>
              <a:buChar char="•"/>
            </a:pPr>
            <a:r>
              <a:rPr lang="es-CL" sz="2000" dirty="0">
                <a:solidFill>
                  <a:srgbClr val="222423"/>
                </a:solidFill>
                <a:latin typeface="Futura Medium" panose="020B0602020204020303" pitchFamily="34" charset="-79"/>
                <a:cs typeface="Futura Medium" panose="020B0602020204020303" pitchFamily="34" charset="-79"/>
              </a:rPr>
              <a:t>Edita</a:t>
            </a:r>
          </a:p>
        </p:txBody>
      </p:sp>
    </p:spTree>
    <p:extLst>
      <p:ext uri="{BB962C8B-B14F-4D97-AF65-F5344CB8AC3E}">
        <p14:creationId xmlns:p14="http://schemas.microsoft.com/office/powerpoint/2010/main" val="3132925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EFD099A-990B-814F-ADD6-CE23ED6C8A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0779" y="296779"/>
            <a:ext cx="6561221" cy="6561221"/>
          </a:xfrm>
          <a:prstGeom prst="rect">
            <a:avLst/>
          </a:prstGeom>
        </p:spPr>
      </p:pic>
      <p:sp>
        <p:nvSpPr>
          <p:cNvPr id="4" name="CuadroTexto 3">
            <a:extLst>
              <a:ext uri="{FF2B5EF4-FFF2-40B4-BE49-F238E27FC236}">
                <a16:creationId xmlns:a16="http://schemas.microsoft.com/office/drawing/2014/main" id="{0FB58399-7562-BB41-91AD-C06C325EE7EE}"/>
              </a:ext>
            </a:extLst>
          </p:cNvPr>
          <p:cNvSpPr txBox="1"/>
          <p:nvPr/>
        </p:nvSpPr>
        <p:spPr>
          <a:xfrm>
            <a:off x="555234" y="338871"/>
            <a:ext cx="6800850" cy="1538883"/>
          </a:xfrm>
          <a:prstGeom prst="rect">
            <a:avLst/>
          </a:prstGeom>
          <a:noFill/>
        </p:spPr>
        <p:txBody>
          <a:bodyPr wrap="square" rtlCol="0">
            <a:spAutoFit/>
          </a:bodyPr>
          <a:lstStyle/>
          <a:p>
            <a:r>
              <a:rPr lang="es-CL" sz="6600" dirty="0">
                <a:solidFill>
                  <a:srgbClr val="F48F00"/>
                </a:solidFill>
                <a:latin typeface="Century Gothic" panose="020B0502020202020204" pitchFamily="34" charset="0"/>
              </a:rPr>
              <a:t>PROYECTOS</a:t>
            </a:r>
          </a:p>
          <a:p>
            <a:r>
              <a:rPr lang="es-CL" sz="2800" dirty="0">
                <a:solidFill>
                  <a:srgbClr val="F48F00"/>
                </a:solidFill>
                <a:latin typeface="Century Gothic" panose="020B0502020202020204" pitchFamily="34" charset="0"/>
              </a:rPr>
              <a:t>(ejemplo curso universitario)</a:t>
            </a:r>
          </a:p>
        </p:txBody>
      </p:sp>
      <p:sp>
        <p:nvSpPr>
          <p:cNvPr id="5" name="CuadroTexto 4">
            <a:extLst>
              <a:ext uri="{FF2B5EF4-FFF2-40B4-BE49-F238E27FC236}">
                <a16:creationId xmlns:a16="http://schemas.microsoft.com/office/drawing/2014/main" id="{76510A0A-1EC0-CB43-83BC-036CAEA1F48B}"/>
              </a:ext>
            </a:extLst>
          </p:cNvPr>
          <p:cNvSpPr txBox="1"/>
          <p:nvPr/>
        </p:nvSpPr>
        <p:spPr>
          <a:xfrm>
            <a:off x="773895" y="2460400"/>
            <a:ext cx="3415187" cy="280378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L" sz="2000" dirty="0">
                <a:latin typeface="Century Gothic" panose="020B0502020202020204" pitchFamily="34" charset="0"/>
              </a:rPr>
              <a:t>Ideas</a:t>
            </a:r>
          </a:p>
          <a:p>
            <a:pPr marL="285750" indent="-285750">
              <a:lnSpc>
                <a:spcPct val="150000"/>
              </a:lnSpc>
              <a:buFont typeface="Arial" panose="020B0604020202020204" pitchFamily="34" charset="0"/>
              <a:buChar char="•"/>
            </a:pPr>
            <a:r>
              <a:rPr lang="es-CL" sz="2000" dirty="0">
                <a:latin typeface="Century Gothic" panose="020B0502020202020204" pitchFamily="34" charset="0"/>
              </a:rPr>
              <a:t>Nombre</a:t>
            </a:r>
          </a:p>
          <a:p>
            <a:pPr marL="285750" indent="-285750">
              <a:lnSpc>
                <a:spcPct val="150000"/>
              </a:lnSpc>
              <a:buFont typeface="Arial" panose="020B0604020202020204" pitchFamily="34" charset="0"/>
              <a:buChar char="•"/>
            </a:pPr>
            <a:r>
              <a:rPr lang="es-CL" sz="2000" dirty="0">
                <a:latin typeface="Century Gothic" panose="020B0502020202020204" pitchFamily="34" charset="0"/>
              </a:rPr>
              <a:t>Objetivo</a:t>
            </a:r>
          </a:p>
          <a:p>
            <a:pPr marL="285750" indent="-285750">
              <a:lnSpc>
                <a:spcPct val="150000"/>
              </a:lnSpc>
              <a:buFont typeface="Arial" panose="020B0604020202020204" pitchFamily="34" charset="0"/>
              <a:buChar char="•"/>
            </a:pPr>
            <a:r>
              <a:rPr lang="es-CL" sz="2000" dirty="0">
                <a:latin typeface="Century Gothic" panose="020B0502020202020204" pitchFamily="34" charset="0"/>
              </a:rPr>
              <a:t>Descripción</a:t>
            </a:r>
          </a:p>
          <a:p>
            <a:pPr marL="285750" indent="-285750">
              <a:lnSpc>
                <a:spcPct val="150000"/>
              </a:lnSpc>
              <a:buFont typeface="Arial" panose="020B0604020202020204" pitchFamily="34" charset="0"/>
              <a:buChar char="•"/>
            </a:pPr>
            <a:r>
              <a:rPr lang="es-CL" sz="2000" dirty="0">
                <a:latin typeface="Century Gothic" panose="020B0502020202020204" pitchFamily="34" charset="0"/>
              </a:rPr>
              <a:t>Syllabus</a:t>
            </a:r>
          </a:p>
          <a:p>
            <a:pPr marL="285750" indent="-285750">
              <a:lnSpc>
                <a:spcPct val="150000"/>
              </a:lnSpc>
              <a:buFont typeface="Arial" panose="020B0604020202020204" pitchFamily="34" charset="0"/>
              <a:buChar char="•"/>
            </a:pPr>
            <a:r>
              <a:rPr lang="es-CL" sz="2000" dirty="0">
                <a:latin typeface="Century Gothic" panose="020B0502020202020204" pitchFamily="34" charset="0"/>
              </a:rPr>
              <a:t>Bibliografía</a:t>
            </a:r>
          </a:p>
        </p:txBody>
      </p:sp>
    </p:spTree>
    <p:extLst>
      <p:ext uri="{BB962C8B-B14F-4D97-AF65-F5344CB8AC3E}">
        <p14:creationId xmlns:p14="http://schemas.microsoft.com/office/powerpoint/2010/main" val="1446334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F4C957B-FB9F-6443-8B41-6435A24B00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4800" y="0"/>
            <a:ext cx="6502400" cy="6858000"/>
          </a:xfrm>
          <a:prstGeom prst="rect">
            <a:avLst/>
          </a:prstGeom>
        </p:spPr>
      </p:pic>
      <p:sp>
        <p:nvSpPr>
          <p:cNvPr id="2" name="CuadroTexto 1">
            <a:extLst>
              <a:ext uri="{FF2B5EF4-FFF2-40B4-BE49-F238E27FC236}">
                <a16:creationId xmlns:a16="http://schemas.microsoft.com/office/drawing/2014/main" id="{0E1907F4-54F9-9D4B-989A-881B7773B6A7}"/>
              </a:ext>
            </a:extLst>
          </p:cNvPr>
          <p:cNvSpPr txBox="1"/>
          <p:nvPr/>
        </p:nvSpPr>
        <p:spPr>
          <a:xfrm>
            <a:off x="433137" y="481263"/>
            <a:ext cx="4951663" cy="2215991"/>
          </a:xfrm>
          <a:prstGeom prst="rect">
            <a:avLst/>
          </a:prstGeom>
          <a:noFill/>
        </p:spPr>
        <p:txBody>
          <a:bodyPr wrap="square" rtlCol="0">
            <a:spAutoFit/>
          </a:bodyPr>
          <a:lstStyle/>
          <a:p>
            <a:r>
              <a:rPr lang="es-CL" sz="6000" dirty="0">
                <a:solidFill>
                  <a:srgbClr val="EC0222"/>
                </a:solidFill>
                <a:latin typeface="Century Gothic" panose="020B0502020202020204" pitchFamily="34" charset="0"/>
              </a:rPr>
              <a:t>CONTENIDO </a:t>
            </a:r>
          </a:p>
          <a:p>
            <a:r>
              <a:rPr lang="es-CL" sz="6000" dirty="0">
                <a:solidFill>
                  <a:srgbClr val="EC0222"/>
                </a:solidFill>
                <a:latin typeface="Century Gothic" panose="020B0502020202020204" pitchFamily="34" charset="0"/>
              </a:rPr>
              <a:t>DIDÁCTICO</a:t>
            </a:r>
          </a:p>
          <a:p>
            <a:endParaRPr lang="es-CL" dirty="0"/>
          </a:p>
        </p:txBody>
      </p:sp>
      <p:sp>
        <p:nvSpPr>
          <p:cNvPr id="4" name="CuadroTexto 3">
            <a:extLst>
              <a:ext uri="{FF2B5EF4-FFF2-40B4-BE49-F238E27FC236}">
                <a16:creationId xmlns:a16="http://schemas.microsoft.com/office/drawing/2014/main" id="{E8B33CCB-10B0-9445-A220-4F04385EC6F2}"/>
              </a:ext>
            </a:extLst>
          </p:cNvPr>
          <p:cNvSpPr txBox="1"/>
          <p:nvPr/>
        </p:nvSpPr>
        <p:spPr>
          <a:xfrm>
            <a:off x="433137" y="2901791"/>
            <a:ext cx="5173579" cy="327269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CL" sz="2000" dirty="0">
                <a:latin typeface="Roboto Condensed Light" panose="02000000000000000000" pitchFamily="2" charset="0"/>
                <a:ea typeface="Calibri" panose="020F0502020204030204" pitchFamily="34" charset="0"/>
                <a:cs typeface="Times New Roman" panose="02020603050405020304" pitchFamily="18" charset="0"/>
              </a:rPr>
              <a:t>Presentaciones</a:t>
            </a:r>
            <a:endParaRPr lang="es-CL" sz="2000" dirty="0">
              <a:effectLst/>
              <a:latin typeface="Roboto Condensed Light" panose="02000000000000000000" pitchFamily="2" charset="0"/>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es-CL" sz="2000" dirty="0">
                <a:effectLst/>
                <a:latin typeface="Roboto Condensed Light" panose="02000000000000000000" pitchFamily="2" charset="0"/>
                <a:ea typeface="Calibri" panose="020F0502020204030204" pitchFamily="34" charset="0"/>
                <a:cs typeface="Times New Roman" panose="02020603050405020304" pitchFamily="18" charset="0"/>
              </a:rPr>
              <a:t>Pruebas</a:t>
            </a:r>
          </a:p>
          <a:p>
            <a:pPr marL="285750" indent="-285750" algn="just">
              <a:lnSpc>
                <a:spcPct val="150000"/>
              </a:lnSpc>
              <a:buFont typeface="Arial" panose="020B0604020202020204" pitchFamily="34" charset="0"/>
              <a:buChar char="•"/>
            </a:pPr>
            <a:r>
              <a:rPr lang="es-CL" sz="2000" dirty="0">
                <a:effectLst/>
                <a:latin typeface="Roboto Condensed Light" panose="02000000000000000000" pitchFamily="2" charset="0"/>
                <a:ea typeface="Calibri" panose="020F0502020204030204" pitchFamily="34" charset="0"/>
                <a:cs typeface="Times New Roman" panose="02020603050405020304" pitchFamily="18" charset="0"/>
              </a:rPr>
              <a:t>Respuestas a pruebas explicadas</a:t>
            </a:r>
          </a:p>
          <a:p>
            <a:pPr marL="285750" indent="-285750" algn="just">
              <a:lnSpc>
                <a:spcPct val="150000"/>
              </a:lnSpc>
              <a:buFont typeface="Arial" panose="020B0604020202020204" pitchFamily="34" charset="0"/>
              <a:buChar char="•"/>
            </a:pPr>
            <a:r>
              <a:rPr lang="es-CL" sz="2000" dirty="0">
                <a:effectLst/>
                <a:latin typeface="Roboto Condensed Light" panose="02000000000000000000" pitchFamily="2" charset="0"/>
                <a:ea typeface="Calibri" panose="020F0502020204030204" pitchFamily="34" charset="0"/>
                <a:cs typeface="Times New Roman" panose="02020603050405020304" pitchFamily="18" charset="0"/>
              </a:rPr>
              <a:t>Ejercicios, tareas e instrucciones</a:t>
            </a:r>
          </a:p>
          <a:p>
            <a:pPr marL="285750" indent="-285750" algn="just">
              <a:lnSpc>
                <a:spcPct val="150000"/>
              </a:lnSpc>
              <a:buFont typeface="Arial" panose="020B0604020202020204" pitchFamily="34" charset="0"/>
              <a:buChar char="•"/>
            </a:pPr>
            <a:r>
              <a:rPr lang="es-CL" sz="2000" dirty="0">
                <a:effectLst/>
                <a:latin typeface="Roboto Condensed Light" panose="02000000000000000000" pitchFamily="2" charset="0"/>
                <a:ea typeface="Calibri" panose="020F0502020204030204" pitchFamily="34" charset="0"/>
                <a:cs typeface="Times New Roman" panose="02020603050405020304" pitchFamily="18" charset="0"/>
              </a:rPr>
              <a:t>Retroalimentación para los estudiantes</a:t>
            </a:r>
          </a:p>
          <a:p>
            <a:pPr marL="285750" indent="-285750" algn="just">
              <a:lnSpc>
                <a:spcPct val="150000"/>
              </a:lnSpc>
              <a:buFont typeface="Arial" panose="020B0604020202020204" pitchFamily="34" charset="0"/>
              <a:buChar char="•"/>
            </a:pPr>
            <a:r>
              <a:rPr lang="es-CL" sz="2000" dirty="0">
                <a:effectLst/>
                <a:latin typeface="Roboto Condensed Light" panose="02000000000000000000" pitchFamily="2" charset="0"/>
                <a:ea typeface="Calibri" panose="020F0502020204030204" pitchFamily="34" charset="0"/>
                <a:cs typeface="Times New Roman" panose="02020603050405020304" pitchFamily="18" charset="0"/>
              </a:rPr>
              <a:t>Explicaciones de la materia</a:t>
            </a:r>
          </a:p>
          <a:p>
            <a:pPr marL="285750" indent="-285750" algn="just">
              <a:lnSpc>
                <a:spcPct val="150000"/>
              </a:lnSpc>
              <a:buFont typeface="Arial" panose="020B0604020202020204" pitchFamily="34" charset="0"/>
              <a:buChar char="•"/>
            </a:pPr>
            <a:r>
              <a:rPr lang="es-CL" sz="2000" dirty="0">
                <a:effectLst/>
                <a:latin typeface="Roboto Condensed Light" panose="02000000000000000000" pitchFamily="2" charset="0"/>
                <a:ea typeface="Calibri" panose="020F0502020204030204" pitchFamily="34" charset="0"/>
                <a:cs typeface="Times New Roman" panose="02020603050405020304" pitchFamily="18" charset="0"/>
              </a:rPr>
              <a:t>Sugerencias de lecturas</a:t>
            </a:r>
          </a:p>
        </p:txBody>
      </p:sp>
    </p:spTree>
    <p:extLst>
      <p:ext uri="{BB962C8B-B14F-4D97-AF65-F5344CB8AC3E}">
        <p14:creationId xmlns:p14="http://schemas.microsoft.com/office/powerpoint/2010/main" val="3305398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8C0E5"/>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D9160B6-7D43-8348-9A81-08FB00EDD5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502400" cy="6858000"/>
          </a:xfrm>
          <a:prstGeom prst="rect">
            <a:avLst/>
          </a:prstGeom>
          <a:blipFill>
            <a:blip r:embed="rId4"/>
            <a:stretch>
              <a:fillRect/>
            </a:stretch>
          </a:blipFill>
        </p:spPr>
      </p:pic>
      <p:sp>
        <p:nvSpPr>
          <p:cNvPr id="6" name="Triángulo 5">
            <a:extLst>
              <a:ext uri="{FF2B5EF4-FFF2-40B4-BE49-F238E27FC236}">
                <a16:creationId xmlns:a16="http://schemas.microsoft.com/office/drawing/2014/main" id="{9488338A-4294-574E-8E01-E9D786513408}"/>
              </a:ext>
            </a:extLst>
          </p:cNvPr>
          <p:cNvSpPr/>
          <p:nvPr/>
        </p:nvSpPr>
        <p:spPr>
          <a:xfrm>
            <a:off x="5506574" y="4860758"/>
            <a:ext cx="6685426" cy="1997242"/>
          </a:xfrm>
          <a:prstGeom prst="triangle">
            <a:avLst>
              <a:gd name="adj" fmla="val 360"/>
            </a:avLst>
          </a:pr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51F91FAD-8667-0745-BE18-C1EA450D6D63}"/>
              </a:ext>
            </a:extLst>
          </p:cNvPr>
          <p:cNvPicPr>
            <a:picLocks noChangeAspect="1"/>
          </p:cNvPicPr>
          <p:nvPr/>
        </p:nvPicPr>
        <p:blipFill>
          <a:blip r:embed="rId4"/>
          <a:stretch>
            <a:fillRect/>
          </a:stretch>
        </p:blipFill>
        <p:spPr>
          <a:xfrm>
            <a:off x="0" y="6063916"/>
            <a:ext cx="12192000" cy="794084"/>
          </a:xfrm>
          <a:prstGeom prst="rect">
            <a:avLst/>
          </a:prstGeom>
        </p:spPr>
      </p:pic>
      <p:sp>
        <p:nvSpPr>
          <p:cNvPr id="2" name="CuadroTexto 1">
            <a:extLst>
              <a:ext uri="{FF2B5EF4-FFF2-40B4-BE49-F238E27FC236}">
                <a16:creationId xmlns:a16="http://schemas.microsoft.com/office/drawing/2014/main" id="{A4A0EC1C-482F-AC48-A3D6-6606273A74CE}"/>
              </a:ext>
            </a:extLst>
          </p:cNvPr>
          <p:cNvSpPr txBox="1"/>
          <p:nvPr/>
        </p:nvSpPr>
        <p:spPr>
          <a:xfrm>
            <a:off x="4120148" y="259140"/>
            <a:ext cx="6160168" cy="1569660"/>
          </a:xfrm>
          <a:prstGeom prst="rect">
            <a:avLst/>
          </a:prstGeom>
          <a:noFill/>
        </p:spPr>
        <p:txBody>
          <a:bodyPr wrap="square" rtlCol="0">
            <a:spAutoFit/>
          </a:bodyPr>
          <a:lstStyle/>
          <a:p>
            <a:r>
              <a:rPr lang="es-CL" sz="9600" dirty="0">
                <a:solidFill>
                  <a:srgbClr val="36373C"/>
                </a:solidFill>
                <a:latin typeface="Century Gothic" panose="020B0502020202020204" pitchFamily="34" charset="0"/>
              </a:rPr>
              <a:t>GUIONES</a:t>
            </a:r>
          </a:p>
        </p:txBody>
      </p:sp>
      <p:sp>
        <p:nvSpPr>
          <p:cNvPr id="9" name="Triángulo 8">
            <a:extLst>
              <a:ext uri="{FF2B5EF4-FFF2-40B4-BE49-F238E27FC236}">
                <a16:creationId xmlns:a16="http://schemas.microsoft.com/office/drawing/2014/main" id="{8CF80B3C-AFE1-5C4B-95ED-4722BE5561F8}"/>
              </a:ext>
            </a:extLst>
          </p:cNvPr>
          <p:cNvSpPr/>
          <p:nvPr/>
        </p:nvSpPr>
        <p:spPr>
          <a:xfrm rot="10387694">
            <a:off x="8481573" y="5466712"/>
            <a:ext cx="3851483" cy="1627544"/>
          </a:xfrm>
          <a:prstGeom prst="triangle">
            <a:avLst>
              <a:gd name="adj" fmla="val 5903"/>
            </a:avLst>
          </a:prstGeom>
          <a:solidFill>
            <a:srgbClr val="78C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 name="CuadroTexto 2">
            <a:extLst>
              <a:ext uri="{FF2B5EF4-FFF2-40B4-BE49-F238E27FC236}">
                <a16:creationId xmlns:a16="http://schemas.microsoft.com/office/drawing/2014/main" id="{461DD904-B374-4840-BE72-32D56E999940}"/>
              </a:ext>
            </a:extLst>
          </p:cNvPr>
          <p:cNvSpPr txBox="1"/>
          <p:nvPr/>
        </p:nvSpPr>
        <p:spPr>
          <a:xfrm>
            <a:off x="6502400" y="2345635"/>
            <a:ext cx="5689600" cy="2308324"/>
          </a:xfrm>
          <a:prstGeom prst="rect">
            <a:avLst/>
          </a:prstGeom>
          <a:noFill/>
        </p:spPr>
        <p:txBody>
          <a:bodyPr wrap="square" rtlCol="0">
            <a:spAutoFit/>
          </a:bodyPr>
          <a:lstStyle/>
          <a:p>
            <a:r>
              <a:rPr lang="es-CL" sz="3600" dirty="0">
                <a:solidFill>
                  <a:srgbClr val="36373C"/>
                </a:solidFill>
              </a:rPr>
              <a:t>“DIME PASO A PASO CÓMO HACER UN GUION PARA UN PROGRAMA DE RADIO USANDO CHATGPT”</a:t>
            </a:r>
          </a:p>
        </p:txBody>
      </p:sp>
    </p:spTree>
    <p:extLst>
      <p:ext uri="{BB962C8B-B14F-4D97-AF65-F5344CB8AC3E}">
        <p14:creationId xmlns:p14="http://schemas.microsoft.com/office/powerpoint/2010/main" val="2551317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AA8C6C-DA71-8F44-AFD9-2CC6A2E21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461764"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Entrada de lápiz 1">
                <a:extLst>
                  <a:ext uri="{FF2B5EF4-FFF2-40B4-BE49-F238E27FC236}">
                    <a16:creationId xmlns:a16="http://schemas.microsoft.com/office/drawing/2014/main" id="{96FB1A44-EE0E-1B48-8A86-9B6D903B886C}"/>
                  </a:ext>
                </a:extLst>
              </p14:cNvPr>
              <p14:cNvContentPartPr/>
              <p14:nvPr/>
            </p14:nvContentPartPr>
            <p14:xfrm>
              <a:off x="6605108" y="4673821"/>
              <a:ext cx="1534845" cy="1077397"/>
            </p14:xfrm>
          </p:contentPart>
        </mc:Choice>
        <mc:Fallback xmlns="">
          <p:pic>
            <p:nvPicPr>
              <p:cNvPr id="2" name="Entrada de lápiz 1">
                <a:extLst>
                  <a:ext uri="{FF2B5EF4-FFF2-40B4-BE49-F238E27FC236}">
                    <a16:creationId xmlns:a16="http://schemas.microsoft.com/office/drawing/2014/main" id="{96FB1A44-EE0E-1B48-8A86-9B6D903B886C}"/>
                  </a:ext>
                </a:extLst>
              </p:cNvPr>
              <p:cNvPicPr/>
              <p:nvPr/>
            </p:nvPicPr>
            <p:blipFill>
              <a:blip r:embed="rId5"/>
              <a:stretch>
                <a:fillRect/>
              </a:stretch>
            </p:blipFill>
            <p:spPr>
              <a:xfrm>
                <a:off x="6587110" y="4655822"/>
                <a:ext cx="1570480" cy="111303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Entrada de lápiz 3">
                <a:extLst>
                  <a:ext uri="{FF2B5EF4-FFF2-40B4-BE49-F238E27FC236}">
                    <a16:creationId xmlns:a16="http://schemas.microsoft.com/office/drawing/2014/main" id="{B6081A72-49BD-964A-96E5-7E5FCAC93523}"/>
                  </a:ext>
                </a:extLst>
              </p14:cNvPr>
              <p14:cNvContentPartPr/>
              <p14:nvPr/>
            </p14:nvContentPartPr>
            <p14:xfrm>
              <a:off x="6587468" y="5342965"/>
              <a:ext cx="655312" cy="495358"/>
            </p14:xfrm>
          </p:contentPart>
        </mc:Choice>
        <mc:Fallback xmlns="">
          <p:pic>
            <p:nvPicPr>
              <p:cNvPr id="4" name="Entrada de lápiz 3">
                <a:extLst>
                  <a:ext uri="{FF2B5EF4-FFF2-40B4-BE49-F238E27FC236}">
                    <a16:creationId xmlns:a16="http://schemas.microsoft.com/office/drawing/2014/main" id="{B6081A72-49BD-964A-96E5-7E5FCAC93523}"/>
                  </a:ext>
                </a:extLst>
              </p:cNvPr>
              <p:cNvPicPr/>
              <p:nvPr/>
            </p:nvPicPr>
            <p:blipFill>
              <a:blip r:embed="rId7"/>
              <a:stretch>
                <a:fillRect/>
              </a:stretch>
            </p:blipFill>
            <p:spPr>
              <a:xfrm>
                <a:off x="6569475" y="5324965"/>
                <a:ext cx="690939" cy="530998"/>
              </a:xfrm>
              <a:prstGeom prst="rect">
                <a:avLst/>
              </a:prstGeom>
            </p:spPr>
          </p:pic>
        </mc:Fallback>
      </mc:AlternateContent>
    </p:spTree>
    <p:extLst>
      <p:ext uri="{BB962C8B-B14F-4D97-AF65-F5344CB8AC3E}">
        <p14:creationId xmlns:p14="http://schemas.microsoft.com/office/powerpoint/2010/main" val="2154331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432FF"/>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8AE773D-57DC-0A40-8C0E-975FD7FA34E8}"/>
              </a:ext>
            </a:extLst>
          </p:cNvPr>
          <p:cNvSpPr txBox="1"/>
          <p:nvPr/>
        </p:nvSpPr>
        <p:spPr>
          <a:xfrm>
            <a:off x="7161754" y="355413"/>
            <a:ext cx="4456088" cy="1569660"/>
          </a:xfrm>
          <a:prstGeom prst="rect">
            <a:avLst/>
          </a:prstGeom>
          <a:noFill/>
        </p:spPr>
        <p:txBody>
          <a:bodyPr wrap="square" rtlCol="0">
            <a:spAutoFit/>
          </a:bodyPr>
          <a:lstStyle/>
          <a:p>
            <a:pPr algn="r"/>
            <a:r>
              <a:rPr lang="es-CL" sz="9600" dirty="0">
                <a:solidFill>
                  <a:schemeClr val="bg1"/>
                </a:solidFill>
                <a:latin typeface="Century Gothic" panose="020B0502020202020204" pitchFamily="34" charset="0"/>
              </a:rPr>
              <a:t>TABLAS</a:t>
            </a:r>
          </a:p>
        </p:txBody>
      </p:sp>
      <p:sp>
        <p:nvSpPr>
          <p:cNvPr id="3" name="CuadroTexto 2">
            <a:extLst>
              <a:ext uri="{FF2B5EF4-FFF2-40B4-BE49-F238E27FC236}">
                <a16:creationId xmlns:a16="http://schemas.microsoft.com/office/drawing/2014/main" id="{C9EC489A-024B-CB42-B68B-0A9D02077A41}"/>
              </a:ext>
            </a:extLst>
          </p:cNvPr>
          <p:cNvSpPr txBox="1"/>
          <p:nvPr/>
        </p:nvSpPr>
        <p:spPr>
          <a:xfrm>
            <a:off x="1107035" y="2084099"/>
            <a:ext cx="9977930" cy="4146648"/>
          </a:xfrm>
          <a:prstGeom prst="rect">
            <a:avLst/>
          </a:prstGeom>
          <a:noFill/>
        </p:spPr>
        <p:txBody>
          <a:bodyPr wrap="square" rtlCol="0">
            <a:spAutoFit/>
          </a:bodyPr>
          <a:lstStyle/>
          <a:p>
            <a:pPr algn="just">
              <a:lnSpc>
                <a:spcPct val="150000"/>
              </a:lnSpc>
            </a:pPr>
            <a:r>
              <a:rPr lang="es-CL" sz="3600" dirty="0">
                <a:solidFill>
                  <a:srgbClr val="EDEDED"/>
                </a:solidFill>
                <a:effectLst/>
                <a:latin typeface="Times New Roman" panose="02020603050405020304" pitchFamily="18" charset="0"/>
                <a:ea typeface="Times New Roman" panose="02020603050405020304" pitchFamily="18" charset="0"/>
              </a:rPr>
              <a:t>Haz una tabla, en la primera columna pon las 10 mejores películas sobre IA, en la segunda columna pon el puntaje de IMDB, en la tercera columna describe la película en una oración sencilla y en la cuarta describe la película usando emoticones.</a:t>
            </a:r>
            <a:endParaRPr lang="es-CL" sz="5400" dirty="0">
              <a:solidFill>
                <a:srgbClr val="EDEDED"/>
              </a:solidFill>
              <a:latin typeface="Century Gothic" panose="020B0502020202020204" pitchFamily="34" charset="0"/>
            </a:endParaRPr>
          </a:p>
        </p:txBody>
      </p:sp>
    </p:spTree>
    <p:extLst>
      <p:ext uri="{BB962C8B-B14F-4D97-AF65-F5344CB8AC3E}">
        <p14:creationId xmlns:p14="http://schemas.microsoft.com/office/powerpoint/2010/main" val="824563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E87A5"/>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8417DD8-08C6-5647-A931-A3C4F4B370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749749" cy="6858000"/>
          </a:xfrm>
          <a:prstGeom prst="rect">
            <a:avLst/>
          </a:prstGeom>
        </p:spPr>
      </p:pic>
      <p:sp>
        <p:nvSpPr>
          <p:cNvPr id="4" name="Título 1">
            <a:extLst>
              <a:ext uri="{FF2B5EF4-FFF2-40B4-BE49-F238E27FC236}">
                <a16:creationId xmlns:a16="http://schemas.microsoft.com/office/drawing/2014/main" id="{C0062374-002E-5643-B3B1-122F266FF69E}"/>
              </a:ext>
            </a:extLst>
          </p:cNvPr>
          <p:cNvSpPr txBox="1">
            <a:spLocks/>
          </p:cNvSpPr>
          <p:nvPr/>
        </p:nvSpPr>
        <p:spPr>
          <a:xfrm>
            <a:off x="5051572" y="704897"/>
            <a:ext cx="6054451" cy="132556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9600" dirty="0">
                <a:solidFill>
                  <a:srgbClr val="000103"/>
                </a:solidFill>
                <a:latin typeface="Century Gothic" panose="020B0502020202020204" pitchFamily="34" charset="0"/>
              </a:rPr>
              <a:t>ETCÉTERA</a:t>
            </a:r>
          </a:p>
        </p:txBody>
      </p:sp>
      <p:sp>
        <p:nvSpPr>
          <p:cNvPr id="5" name="CuadroTexto 4">
            <a:extLst>
              <a:ext uri="{FF2B5EF4-FFF2-40B4-BE49-F238E27FC236}">
                <a16:creationId xmlns:a16="http://schemas.microsoft.com/office/drawing/2014/main" id="{1B5C60D5-42AE-8141-BE3E-EC47474CDA15}"/>
              </a:ext>
            </a:extLst>
          </p:cNvPr>
          <p:cNvSpPr txBox="1"/>
          <p:nvPr/>
        </p:nvSpPr>
        <p:spPr>
          <a:xfrm>
            <a:off x="5051572" y="2252996"/>
            <a:ext cx="7140428" cy="390010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s-CL" sz="2400" dirty="0">
                <a:latin typeface="Century Gothic" panose="020B0502020202020204" pitchFamily="34" charset="0"/>
                <a:ea typeface="Times New Roman" panose="02020603050405020304" pitchFamily="18" charset="0"/>
              </a:rPr>
              <a:t>Diez</a:t>
            </a:r>
            <a:r>
              <a:rPr lang="es-CL" sz="2400" dirty="0">
                <a:effectLst/>
                <a:latin typeface="Century Gothic" panose="020B0502020202020204" pitchFamily="34" charset="0"/>
                <a:ea typeface="Times New Roman" panose="02020603050405020304" pitchFamily="18" charset="0"/>
              </a:rPr>
              <a:t> perfiles ingeniosos para Tinder. </a:t>
            </a:r>
          </a:p>
          <a:p>
            <a:pPr marL="342900" indent="-342900">
              <a:lnSpc>
                <a:spcPct val="150000"/>
              </a:lnSpc>
              <a:buFont typeface="Arial" panose="020B0604020202020204" pitchFamily="34" charset="0"/>
              <a:buChar char="•"/>
            </a:pPr>
            <a:r>
              <a:rPr lang="es-ES" sz="2400" dirty="0">
                <a:effectLst/>
                <a:latin typeface="Century Gothic" panose="020B0502020202020204" pitchFamily="34" charset="0"/>
                <a:ea typeface="Times New Roman" panose="02020603050405020304" pitchFamily="18" charset="0"/>
              </a:rPr>
              <a:t>Un cuento para niños de 7 sobre un monstruo y una hormiga con moraleja </a:t>
            </a:r>
            <a:endParaRPr lang="es-CL" sz="2400" dirty="0">
              <a:effectLst/>
              <a:latin typeface="Century Gothic" panose="020B0502020202020204" pitchFamily="34" charset="0"/>
              <a:ea typeface="Times New Roman" panose="02020603050405020304" pitchFamily="18" charset="0"/>
            </a:endParaRPr>
          </a:p>
          <a:p>
            <a:pPr marL="342900" indent="-342900">
              <a:lnSpc>
                <a:spcPct val="150000"/>
              </a:lnSpc>
              <a:buFont typeface="Arial" panose="020B0604020202020204" pitchFamily="34" charset="0"/>
              <a:buChar char="•"/>
            </a:pPr>
            <a:r>
              <a:rPr lang="es-ES" sz="2400" dirty="0">
                <a:effectLst/>
                <a:latin typeface="Century Gothic" panose="020B0502020202020204" pitchFamily="34" charset="0"/>
                <a:ea typeface="Times New Roman" panose="02020603050405020304" pitchFamily="18" charset="0"/>
              </a:rPr>
              <a:t>Una sátira de un ensayo sobre el calentamiento global para millenials </a:t>
            </a:r>
            <a:endParaRPr lang="es-CL" sz="2400" dirty="0">
              <a:effectLst/>
              <a:latin typeface="Century Gothic" panose="020B0502020202020204" pitchFamily="34" charset="0"/>
              <a:ea typeface="Times New Roman" panose="02020603050405020304" pitchFamily="18" charset="0"/>
            </a:endParaRPr>
          </a:p>
          <a:p>
            <a:pPr marL="342900" indent="-342900">
              <a:lnSpc>
                <a:spcPct val="150000"/>
              </a:lnSpc>
              <a:buFont typeface="Arial" panose="020B0604020202020204" pitchFamily="34" charset="0"/>
              <a:buChar char="•"/>
            </a:pPr>
            <a:r>
              <a:rPr lang="es-ES" sz="2400" dirty="0">
                <a:effectLst/>
                <a:latin typeface="Century Gothic" panose="020B0502020202020204" pitchFamily="34" charset="0"/>
                <a:ea typeface="Times New Roman" panose="02020603050405020304" pitchFamily="18" charset="0"/>
              </a:rPr>
              <a:t>Un discurso </a:t>
            </a:r>
            <a:r>
              <a:rPr lang="es-ES" sz="2400" dirty="0">
                <a:latin typeface="Century Gothic" panose="020B0502020202020204" pitchFamily="34" charset="0"/>
                <a:ea typeface="Times New Roman" panose="02020603050405020304" pitchFamily="18" charset="0"/>
              </a:rPr>
              <a:t>a</a:t>
            </a:r>
            <a:r>
              <a:rPr lang="es-ES" sz="2400" dirty="0">
                <a:effectLst/>
                <a:latin typeface="Century Gothic" panose="020B0502020202020204" pitchFamily="34" charset="0"/>
                <a:ea typeface="Times New Roman" panose="02020603050405020304" pitchFamily="18" charset="0"/>
              </a:rPr>
              <a:t>l estilo de Fidel Castro sobre Twitter</a:t>
            </a:r>
            <a:endParaRPr lang="es-CL" sz="24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324585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C4FD63B-83E9-1F41-AE9E-7C80277F1BD6}"/>
              </a:ext>
            </a:extLst>
          </p:cNvPr>
          <p:cNvSpPr txBox="1"/>
          <p:nvPr/>
        </p:nvSpPr>
        <p:spPr>
          <a:xfrm>
            <a:off x="1313001" y="874455"/>
            <a:ext cx="10292845" cy="2554545"/>
          </a:xfrm>
          <a:prstGeom prst="rect">
            <a:avLst/>
          </a:prstGeom>
          <a:noFill/>
        </p:spPr>
        <p:txBody>
          <a:bodyPr wrap="square" rtlCol="0">
            <a:spAutoFit/>
          </a:bodyPr>
          <a:lstStyle/>
          <a:p>
            <a:r>
              <a:rPr lang="es-CL" sz="8000" dirty="0">
                <a:latin typeface="Century Gothic" panose="020B0502020202020204" pitchFamily="34" charset="0"/>
              </a:rPr>
              <a:t>ANALIZA </a:t>
            </a:r>
          </a:p>
          <a:p>
            <a:r>
              <a:rPr lang="es-CL" sz="8000" dirty="0">
                <a:latin typeface="Century Gothic" panose="020B0502020202020204" pitchFamily="34" charset="0"/>
              </a:rPr>
              <a:t>TEXTOS</a:t>
            </a:r>
          </a:p>
        </p:txBody>
      </p:sp>
    </p:spTree>
    <p:extLst>
      <p:ext uri="{BB962C8B-B14F-4D97-AF65-F5344CB8AC3E}">
        <p14:creationId xmlns:p14="http://schemas.microsoft.com/office/powerpoint/2010/main" val="1797133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731287A-B46F-C943-B344-6A30CBC26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50696" y="1777480"/>
            <a:ext cx="4026795" cy="5080520"/>
          </a:xfrm>
          <a:prstGeom prst="rect">
            <a:avLst/>
          </a:prstGeom>
        </p:spPr>
      </p:pic>
      <p:sp>
        <p:nvSpPr>
          <p:cNvPr id="4" name="CuadroTexto 3">
            <a:extLst>
              <a:ext uri="{FF2B5EF4-FFF2-40B4-BE49-F238E27FC236}">
                <a16:creationId xmlns:a16="http://schemas.microsoft.com/office/drawing/2014/main" id="{66E3042E-14BD-434F-B435-29AEF20A37F9}"/>
              </a:ext>
            </a:extLst>
          </p:cNvPr>
          <p:cNvSpPr txBox="1"/>
          <p:nvPr/>
        </p:nvSpPr>
        <p:spPr>
          <a:xfrm>
            <a:off x="6559826" y="405677"/>
            <a:ext cx="5075513" cy="1200329"/>
          </a:xfrm>
          <a:prstGeom prst="rect">
            <a:avLst/>
          </a:prstGeom>
          <a:noFill/>
        </p:spPr>
        <p:txBody>
          <a:bodyPr wrap="square" rtlCol="0">
            <a:spAutoFit/>
          </a:bodyPr>
          <a:lstStyle/>
          <a:p>
            <a:r>
              <a:rPr lang="es-CL" sz="7200" dirty="0">
                <a:solidFill>
                  <a:srgbClr val="096E56"/>
                </a:solidFill>
                <a:latin typeface="Futura Medium" panose="020B0602020204020303" pitchFamily="34" charset="-79"/>
                <a:cs typeface="Futura Medium" panose="020B0602020204020303" pitchFamily="34" charset="-79"/>
              </a:rPr>
              <a:t>FEEDBACK</a:t>
            </a:r>
          </a:p>
        </p:txBody>
      </p:sp>
      <p:sp>
        <p:nvSpPr>
          <p:cNvPr id="5" name="CuadroTexto 4">
            <a:extLst>
              <a:ext uri="{FF2B5EF4-FFF2-40B4-BE49-F238E27FC236}">
                <a16:creationId xmlns:a16="http://schemas.microsoft.com/office/drawing/2014/main" id="{786E9646-B657-6A4B-8735-DECF9D72E620}"/>
              </a:ext>
            </a:extLst>
          </p:cNvPr>
          <p:cNvSpPr txBox="1"/>
          <p:nvPr/>
        </p:nvSpPr>
        <p:spPr>
          <a:xfrm>
            <a:off x="275018" y="612332"/>
            <a:ext cx="7732574" cy="593143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s-CL" sz="2400" dirty="0">
                <a:latin typeface="Century Gothic" panose="020B0502020202020204" pitchFamily="34" charset="0"/>
              </a:rPr>
              <a:t>Pídele </a:t>
            </a:r>
            <a:r>
              <a:rPr lang="es-CL" sz="2400" dirty="0">
                <a:highlight>
                  <a:srgbClr val="FFFF00"/>
                </a:highlight>
                <a:latin typeface="Century Gothic" panose="020B0502020202020204" pitchFamily="34" charset="0"/>
              </a:rPr>
              <a:t>criticar ideas y/o escritura</a:t>
            </a:r>
          </a:p>
          <a:p>
            <a:pPr marL="342900" indent="-342900" algn="just">
              <a:lnSpc>
                <a:spcPct val="150000"/>
              </a:lnSpc>
              <a:buFont typeface="Arial" panose="020B0604020202020204" pitchFamily="34" charset="0"/>
              <a:buChar char="•"/>
            </a:pPr>
            <a:endParaRPr lang="es-CL" sz="800" dirty="0">
              <a:highlight>
                <a:srgbClr val="FFFF00"/>
              </a:highlight>
              <a:latin typeface="Century Gothic" panose="020B0502020202020204" pitchFamily="34" charset="0"/>
            </a:endParaRPr>
          </a:p>
          <a:p>
            <a:pPr marL="342900" indent="-342900" algn="just">
              <a:lnSpc>
                <a:spcPct val="150000"/>
              </a:lnSpc>
              <a:buFont typeface="Arial" panose="020B0604020202020204" pitchFamily="34" charset="0"/>
              <a:buChar char="•"/>
            </a:pPr>
            <a:r>
              <a:rPr lang="es-CL" sz="2400" dirty="0">
                <a:latin typeface="Century Gothic" panose="020B0502020202020204" pitchFamily="34" charset="0"/>
              </a:rPr>
              <a:t>Dale </a:t>
            </a:r>
            <a:r>
              <a:rPr lang="es-CL" sz="2400" dirty="0">
                <a:highlight>
                  <a:srgbClr val="FFFF00"/>
                </a:highlight>
                <a:latin typeface="Century Gothic" panose="020B0502020202020204" pitchFamily="34" charset="0"/>
              </a:rPr>
              <a:t>contexto</a:t>
            </a:r>
            <a:endParaRPr lang="es-CL" sz="2400" dirty="0">
              <a:latin typeface="Century Gothic" panose="020B0502020202020204" pitchFamily="34" charset="0"/>
            </a:endParaRPr>
          </a:p>
          <a:p>
            <a:pPr marL="342900" indent="-342900" algn="just">
              <a:lnSpc>
                <a:spcPct val="150000"/>
              </a:lnSpc>
              <a:buFont typeface="Arial" panose="020B0604020202020204" pitchFamily="34" charset="0"/>
              <a:buChar char="•"/>
            </a:pPr>
            <a:endParaRPr lang="es-CL" sz="800" dirty="0">
              <a:latin typeface="Century Gothic" panose="020B0502020202020204" pitchFamily="34" charset="0"/>
            </a:endParaRPr>
          </a:p>
          <a:p>
            <a:pPr marL="342900" indent="-342900" algn="just">
              <a:lnSpc>
                <a:spcPct val="150000"/>
              </a:lnSpc>
              <a:buFont typeface="Arial" panose="020B0604020202020204" pitchFamily="34" charset="0"/>
              <a:buChar char="•"/>
            </a:pPr>
            <a:r>
              <a:rPr lang="es-CL" sz="2400" dirty="0">
                <a:latin typeface="Century Gothic" panose="020B0502020202020204" pitchFamily="34" charset="0"/>
              </a:rPr>
              <a:t>Pídele </a:t>
            </a:r>
            <a:r>
              <a:rPr lang="es-CL" sz="2400" dirty="0">
                <a:highlight>
                  <a:srgbClr val="FFFF00"/>
                </a:highlight>
                <a:latin typeface="Century Gothic" panose="020B0502020202020204" pitchFamily="34" charset="0"/>
              </a:rPr>
              <a:t>destacar cosas específicas </a:t>
            </a:r>
            <a:r>
              <a:rPr lang="es-CL" sz="2400" dirty="0">
                <a:latin typeface="Century Gothic" panose="020B0502020202020204" pitchFamily="34" charset="0"/>
              </a:rPr>
              <a:t>(estructura, vocabulario, puntuación, coherencia, </a:t>
            </a:r>
            <a:r>
              <a:rPr lang="es-CL" sz="2400" dirty="0" err="1">
                <a:latin typeface="Century Gothic" panose="020B0502020202020204" pitchFamily="34" charset="0"/>
              </a:rPr>
              <a:t>etc</a:t>
            </a:r>
            <a:r>
              <a:rPr lang="es-CL" sz="2400" dirty="0">
                <a:latin typeface="Century Gothic" panose="020B0502020202020204" pitchFamily="34" charset="0"/>
              </a:rPr>
              <a:t>) </a:t>
            </a:r>
          </a:p>
          <a:p>
            <a:pPr marL="342900" indent="-342900" algn="just">
              <a:lnSpc>
                <a:spcPct val="150000"/>
              </a:lnSpc>
              <a:buFont typeface="Arial" panose="020B0604020202020204" pitchFamily="34" charset="0"/>
              <a:buChar char="•"/>
            </a:pPr>
            <a:endParaRPr lang="es-CL" sz="800" dirty="0">
              <a:latin typeface="Century Gothic" panose="020B0502020202020204" pitchFamily="34" charset="0"/>
            </a:endParaRPr>
          </a:p>
          <a:p>
            <a:pPr marL="342900" indent="-342900" algn="just">
              <a:lnSpc>
                <a:spcPct val="150000"/>
              </a:lnSpc>
              <a:buFont typeface="Arial" panose="020B0604020202020204" pitchFamily="34" charset="0"/>
              <a:buChar char="•"/>
            </a:pPr>
            <a:r>
              <a:rPr lang="es-CL" sz="2400" dirty="0">
                <a:latin typeface="Century Gothic" panose="020B0502020202020204" pitchFamily="34" charset="0"/>
              </a:rPr>
              <a:t>Pídele </a:t>
            </a:r>
            <a:r>
              <a:rPr lang="es-CL" sz="2400" dirty="0">
                <a:highlight>
                  <a:srgbClr val="FFFF00"/>
                </a:highlight>
                <a:latin typeface="Century Gothic" panose="020B0502020202020204" pitchFamily="34" charset="0"/>
              </a:rPr>
              <a:t>sugerencias de cambios </a:t>
            </a:r>
            <a:r>
              <a:rPr lang="es-CL" sz="2400" dirty="0">
                <a:latin typeface="Century Gothic" panose="020B0502020202020204" pitchFamily="34" charset="0"/>
              </a:rPr>
              <a:t>en un cierto </a:t>
            </a:r>
            <a:r>
              <a:rPr lang="es-CL" sz="2400" dirty="0">
                <a:highlight>
                  <a:srgbClr val="FFFF00"/>
                </a:highlight>
                <a:latin typeface="Century Gothic" panose="020B0502020202020204" pitchFamily="34" charset="0"/>
              </a:rPr>
              <a:t>formato</a:t>
            </a:r>
          </a:p>
          <a:p>
            <a:pPr marL="342900" indent="-342900" algn="just">
              <a:lnSpc>
                <a:spcPct val="150000"/>
              </a:lnSpc>
              <a:buFont typeface="Arial" panose="020B0604020202020204" pitchFamily="34" charset="0"/>
              <a:buChar char="•"/>
            </a:pPr>
            <a:endParaRPr lang="es-CL" sz="800" dirty="0">
              <a:highlight>
                <a:srgbClr val="FFFF00"/>
              </a:highlight>
              <a:latin typeface="Century Gothic" panose="020B0502020202020204" pitchFamily="34" charset="0"/>
            </a:endParaRPr>
          </a:p>
          <a:p>
            <a:pPr marL="342900" indent="-342900" algn="just">
              <a:lnSpc>
                <a:spcPct val="150000"/>
              </a:lnSpc>
              <a:buFont typeface="Arial" panose="020B0604020202020204" pitchFamily="34" charset="0"/>
              <a:buChar char="•"/>
            </a:pPr>
            <a:r>
              <a:rPr lang="es-CL" sz="2400" dirty="0">
                <a:latin typeface="Century Gothic" panose="020B0502020202020204" pitchFamily="34" charset="0"/>
              </a:rPr>
              <a:t>Analiza las sugerencias e </a:t>
            </a:r>
            <a:r>
              <a:rPr lang="es-CL" sz="2400" dirty="0">
                <a:highlight>
                  <a:srgbClr val="FFFF00"/>
                </a:highlight>
                <a:latin typeface="Century Gothic" panose="020B0502020202020204" pitchFamily="34" charset="0"/>
              </a:rPr>
              <a:t>incorpora las útiles</a:t>
            </a:r>
          </a:p>
          <a:p>
            <a:pPr marL="342900" indent="-342900" algn="just">
              <a:lnSpc>
                <a:spcPct val="150000"/>
              </a:lnSpc>
              <a:buFont typeface="Arial" panose="020B0604020202020204" pitchFamily="34" charset="0"/>
              <a:buChar char="•"/>
            </a:pPr>
            <a:endParaRPr lang="es-CL" sz="800" dirty="0">
              <a:highlight>
                <a:srgbClr val="FFFF00"/>
              </a:highlight>
              <a:latin typeface="Century Gothic" panose="020B0502020202020204" pitchFamily="34" charset="0"/>
            </a:endParaRPr>
          </a:p>
          <a:p>
            <a:pPr marL="342900" indent="-342900" algn="just">
              <a:lnSpc>
                <a:spcPct val="150000"/>
              </a:lnSpc>
              <a:buFont typeface="Arial" panose="020B0604020202020204" pitchFamily="34" charset="0"/>
              <a:buChar char="•"/>
            </a:pPr>
            <a:r>
              <a:rPr lang="es-CL" sz="2400" dirty="0">
                <a:highlight>
                  <a:srgbClr val="FFFF00"/>
                </a:highlight>
                <a:latin typeface="Century Gothic" panose="020B0502020202020204" pitchFamily="34" charset="0"/>
              </a:rPr>
              <a:t>Si el texto no es importante</a:t>
            </a:r>
            <a:r>
              <a:rPr lang="es-CL" sz="2400" dirty="0">
                <a:latin typeface="Century Gothic" panose="020B0502020202020204" pitchFamily="34" charset="0"/>
              </a:rPr>
              <a:t>: pídele que lo corrija solo.</a:t>
            </a:r>
            <a:endParaRPr lang="es-CL" sz="900" dirty="0">
              <a:solidFill>
                <a:srgbClr val="28634C"/>
              </a:solidFill>
              <a:latin typeface="Century Gothic" panose="020B0502020202020204" pitchFamily="34" charset="0"/>
            </a:endParaRPr>
          </a:p>
        </p:txBody>
      </p:sp>
    </p:spTree>
    <p:extLst>
      <p:ext uri="{BB962C8B-B14F-4D97-AF65-F5344CB8AC3E}">
        <p14:creationId xmlns:p14="http://schemas.microsoft.com/office/powerpoint/2010/main" val="3888790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93660EC-B832-1B40-95D4-7A1FFE311F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00784"/>
            <a:ext cx="5157216" cy="5157216"/>
          </a:xfrm>
          <a:prstGeom prst="rect">
            <a:avLst/>
          </a:prstGeom>
        </p:spPr>
      </p:pic>
      <p:sp>
        <p:nvSpPr>
          <p:cNvPr id="3" name="CuadroTexto 2">
            <a:extLst>
              <a:ext uri="{FF2B5EF4-FFF2-40B4-BE49-F238E27FC236}">
                <a16:creationId xmlns:a16="http://schemas.microsoft.com/office/drawing/2014/main" id="{144BEFC5-110B-0345-8B89-56B5C825421C}"/>
              </a:ext>
            </a:extLst>
          </p:cNvPr>
          <p:cNvSpPr txBox="1"/>
          <p:nvPr/>
        </p:nvSpPr>
        <p:spPr>
          <a:xfrm>
            <a:off x="655983" y="556591"/>
            <a:ext cx="10774017" cy="1200329"/>
          </a:xfrm>
          <a:prstGeom prst="rect">
            <a:avLst/>
          </a:prstGeom>
          <a:noFill/>
        </p:spPr>
        <p:txBody>
          <a:bodyPr wrap="square" rtlCol="0">
            <a:spAutoFit/>
          </a:bodyPr>
          <a:lstStyle/>
          <a:p>
            <a:r>
              <a:rPr lang="es-CL" sz="7200" dirty="0">
                <a:solidFill>
                  <a:srgbClr val="FC0000"/>
                </a:solidFill>
                <a:latin typeface="Futura Medium" panose="020B0602020204020303" pitchFamily="34" charset="-79"/>
                <a:cs typeface="Futura Medium" panose="020B0602020204020303" pitchFamily="34" charset="-79"/>
              </a:rPr>
              <a:t>CRITICA LAS IDEAS</a:t>
            </a:r>
          </a:p>
        </p:txBody>
      </p:sp>
      <p:sp>
        <p:nvSpPr>
          <p:cNvPr id="4" name="CuadroTexto 3">
            <a:extLst>
              <a:ext uri="{FF2B5EF4-FFF2-40B4-BE49-F238E27FC236}">
                <a16:creationId xmlns:a16="http://schemas.microsoft.com/office/drawing/2014/main" id="{5141A16D-BC98-0E4A-B61F-2AEB9151AC95}"/>
              </a:ext>
            </a:extLst>
          </p:cNvPr>
          <p:cNvSpPr txBox="1"/>
          <p:nvPr/>
        </p:nvSpPr>
        <p:spPr>
          <a:xfrm>
            <a:off x="6349912" y="2114705"/>
            <a:ext cx="5497531" cy="3816429"/>
          </a:xfrm>
          <a:prstGeom prst="rect">
            <a:avLst/>
          </a:prstGeom>
          <a:noFill/>
        </p:spPr>
        <p:txBody>
          <a:bodyPr wrap="square" rtlCol="0">
            <a:spAutoFit/>
          </a:bodyPr>
          <a:lstStyle/>
          <a:p>
            <a:r>
              <a:rPr lang="es-CL" sz="2800" dirty="0">
                <a:solidFill>
                  <a:srgbClr val="01085B"/>
                </a:solidFill>
                <a:latin typeface="Futura Medium" panose="020B0602020204020303" pitchFamily="34" charset="-79"/>
                <a:cs typeface="Futura Medium" panose="020B0602020204020303" pitchFamily="34" charset="-79"/>
              </a:rPr>
              <a:t>1. Contexto: </a:t>
            </a:r>
          </a:p>
          <a:p>
            <a:r>
              <a:rPr lang="es-CL" sz="2800" dirty="0">
                <a:solidFill>
                  <a:srgbClr val="01085B"/>
                </a:solidFill>
                <a:latin typeface="Futura Medium" panose="020B0602020204020303" pitchFamily="34" charset="-79"/>
                <a:cs typeface="Futura Medium" panose="020B0602020204020303" pitchFamily="34" charset="-79"/>
              </a:rPr>
              <a:t>para qué</a:t>
            </a:r>
          </a:p>
          <a:p>
            <a:endParaRPr lang="es-CL" sz="2800" dirty="0">
              <a:solidFill>
                <a:srgbClr val="01085B"/>
              </a:solidFill>
              <a:latin typeface="Futura Medium" panose="020B0602020204020303" pitchFamily="34" charset="-79"/>
              <a:cs typeface="Futura Medium" panose="020B0602020204020303" pitchFamily="34" charset="-79"/>
            </a:endParaRPr>
          </a:p>
          <a:p>
            <a:r>
              <a:rPr lang="es-CL" sz="2800" dirty="0">
                <a:solidFill>
                  <a:srgbClr val="01085B"/>
                </a:solidFill>
                <a:latin typeface="Futura Medium" panose="020B0602020204020303" pitchFamily="34" charset="-79"/>
                <a:cs typeface="Futura Medium" panose="020B0602020204020303" pitchFamily="34" charset="-79"/>
              </a:rPr>
              <a:t>2. Perspectiva: </a:t>
            </a:r>
          </a:p>
          <a:p>
            <a:r>
              <a:rPr lang="es-CL" sz="2800" dirty="0">
                <a:solidFill>
                  <a:srgbClr val="01085B"/>
                </a:solidFill>
                <a:latin typeface="Futura Medium" panose="020B0602020204020303" pitchFamily="34" charset="-79"/>
                <a:cs typeface="Futura Medium" panose="020B0602020204020303" pitchFamily="34" charset="-79"/>
              </a:rPr>
              <a:t>disciplina, postura, coherencia</a:t>
            </a:r>
          </a:p>
          <a:p>
            <a:endParaRPr lang="es-CL" sz="2800" dirty="0">
              <a:solidFill>
                <a:srgbClr val="01085B"/>
              </a:solidFill>
              <a:latin typeface="Futura Medium" panose="020B0602020204020303" pitchFamily="34" charset="-79"/>
              <a:cs typeface="Futura Medium" panose="020B0602020204020303" pitchFamily="34" charset="-79"/>
            </a:endParaRPr>
          </a:p>
          <a:p>
            <a:r>
              <a:rPr lang="es-CL" sz="2800" dirty="0">
                <a:solidFill>
                  <a:srgbClr val="01085B"/>
                </a:solidFill>
                <a:latin typeface="Futura Medium" panose="020B0602020204020303" pitchFamily="34" charset="-79"/>
                <a:cs typeface="Futura Medium" panose="020B0602020204020303" pitchFamily="34" charset="-79"/>
              </a:rPr>
              <a:t>3. Formato: </a:t>
            </a:r>
          </a:p>
          <a:p>
            <a:r>
              <a:rPr lang="es-CL" sz="2800" dirty="0">
                <a:solidFill>
                  <a:srgbClr val="01085B"/>
                </a:solidFill>
                <a:latin typeface="Futura Medium" panose="020B0602020204020303" pitchFamily="34" charset="-79"/>
                <a:cs typeface="Futura Medium" panose="020B0602020204020303" pitchFamily="34" charset="-79"/>
              </a:rPr>
              <a:t>cómo quieres la respuesta</a:t>
            </a:r>
            <a:endParaRPr lang="es-CL" dirty="0"/>
          </a:p>
          <a:p>
            <a:endParaRPr lang="es-CL" dirty="0"/>
          </a:p>
        </p:txBody>
      </p:sp>
    </p:spTree>
    <p:extLst>
      <p:ext uri="{BB962C8B-B14F-4D97-AF65-F5344CB8AC3E}">
        <p14:creationId xmlns:p14="http://schemas.microsoft.com/office/powerpoint/2010/main" val="1706111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08A3229-4E59-AE4A-93CF-4BDB88D9C9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89600" y="1"/>
            <a:ext cx="6502400" cy="6858000"/>
          </a:xfrm>
          <a:prstGeom prst="rect">
            <a:avLst/>
          </a:prstGeom>
        </p:spPr>
      </p:pic>
      <p:sp>
        <p:nvSpPr>
          <p:cNvPr id="3" name="Título 1">
            <a:extLst>
              <a:ext uri="{FF2B5EF4-FFF2-40B4-BE49-F238E27FC236}">
                <a16:creationId xmlns:a16="http://schemas.microsoft.com/office/drawing/2014/main" id="{8157BBF4-9630-D24A-B571-15904E3D2D52}"/>
              </a:ext>
            </a:extLst>
          </p:cNvPr>
          <p:cNvSpPr txBox="1">
            <a:spLocks/>
          </p:cNvSpPr>
          <p:nvPr/>
        </p:nvSpPr>
        <p:spPr>
          <a:xfrm>
            <a:off x="317457" y="380940"/>
            <a:ext cx="859218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s-CL" sz="6000" dirty="0">
                <a:solidFill>
                  <a:srgbClr val="C00000"/>
                </a:solidFill>
                <a:latin typeface="Century Gothic" panose="020B0502020202020204" pitchFamily="34" charset="0"/>
              </a:rPr>
              <a:t>análisis literario</a:t>
            </a:r>
          </a:p>
        </p:txBody>
      </p:sp>
      <p:sp>
        <p:nvSpPr>
          <p:cNvPr id="2" name="CuadroTexto 1">
            <a:extLst>
              <a:ext uri="{FF2B5EF4-FFF2-40B4-BE49-F238E27FC236}">
                <a16:creationId xmlns:a16="http://schemas.microsoft.com/office/drawing/2014/main" id="{B00BC499-8BBC-F84F-B8CF-79DB1E5F5480}"/>
              </a:ext>
            </a:extLst>
          </p:cNvPr>
          <p:cNvSpPr txBox="1"/>
          <p:nvPr/>
        </p:nvSpPr>
        <p:spPr>
          <a:xfrm>
            <a:off x="317457" y="1706503"/>
            <a:ext cx="6162856" cy="5112105"/>
          </a:xfrm>
          <a:prstGeom prst="rect">
            <a:avLst/>
          </a:prstGeom>
          <a:noFill/>
        </p:spPr>
        <p:txBody>
          <a:bodyPr wrap="square" rtlCol="0">
            <a:spAutoFit/>
          </a:bodyPr>
          <a:lstStyle/>
          <a:p>
            <a:pPr marL="285750" indent="-285750">
              <a:lnSpc>
                <a:spcPct val="150000"/>
              </a:lnSpc>
              <a:buFont typeface=".Apple Color Emoji UI"/>
              <a:buChar char="🌹"/>
            </a:pPr>
            <a:r>
              <a:rPr lang="es-CL" sz="2000" dirty="0">
                <a:solidFill>
                  <a:srgbClr val="004B62"/>
                </a:solidFill>
                <a:latin typeface="Century Gothic" panose="020B0502020202020204" pitchFamily="34" charset="0"/>
              </a:rPr>
              <a:t>  TEMAS TRATADOS</a:t>
            </a:r>
          </a:p>
          <a:p>
            <a:pPr marL="285750" indent="-285750">
              <a:lnSpc>
                <a:spcPct val="150000"/>
              </a:lnSpc>
              <a:buFont typeface=".Apple Color Emoji UI"/>
              <a:buChar char="🌹"/>
            </a:pPr>
            <a:r>
              <a:rPr lang="es-CL" sz="2000" dirty="0">
                <a:solidFill>
                  <a:srgbClr val="004B62"/>
                </a:solidFill>
                <a:latin typeface="Century Gothic" panose="020B0502020202020204" pitchFamily="34" charset="0"/>
              </a:rPr>
              <a:t>  POSTURA DEL AUTOR</a:t>
            </a:r>
          </a:p>
          <a:p>
            <a:pPr marL="285750" indent="-285750">
              <a:lnSpc>
                <a:spcPct val="150000"/>
              </a:lnSpc>
              <a:buFont typeface=".Apple Color Emoji UI"/>
              <a:buChar char="🌹"/>
            </a:pPr>
            <a:r>
              <a:rPr lang="es-CL" sz="2000" dirty="0">
                <a:solidFill>
                  <a:srgbClr val="004B62"/>
                </a:solidFill>
                <a:latin typeface="Century Gothic" panose="020B0502020202020204" pitchFamily="34" charset="0"/>
              </a:rPr>
              <a:t>  TONO</a:t>
            </a:r>
          </a:p>
          <a:p>
            <a:pPr marL="285750" indent="-285750">
              <a:lnSpc>
                <a:spcPct val="150000"/>
              </a:lnSpc>
              <a:buFont typeface=".Apple Color Emoji UI"/>
              <a:buChar char="🌹"/>
            </a:pPr>
            <a:r>
              <a:rPr lang="es-CL" sz="2000" dirty="0">
                <a:solidFill>
                  <a:srgbClr val="004B62"/>
                </a:solidFill>
                <a:latin typeface="Century Gothic" panose="020B0502020202020204" pitchFamily="34" charset="0"/>
              </a:rPr>
              <a:t>  ESTILO</a:t>
            </a:r>
          </a:p>
          <a:p>
            <a:pPr marL="285750" indent="-285750">
              <a:lnSpc>
                <a:spcPct val="150000"/>
              </a:lnSpc>
              <a:buFont typeface=".Apple Color Emoji UI"/>
              <a:buChar char="🌹"/>
            </a:pPr>
            <a:r>
              <a:rPr lang="es-CL" sz="2000" dirty="0">
                <a:solidFill>
                  <a:srgbClr val="004B62"/>
                </a:solidFill>
                <a:latin typeface="Century Gothic" panose="020B0502020202020204" pitchFamily="34" charset="0"/>
              </a:rPr>
              <a:t>  NARRADOR</a:t>
            </a:r>
          </a:p>
          <a:p>
            <a:pPr marL="285750" indent="-285750">
              <a:lnSpc>
                <a:spcPct val="150000"/>
              </a:lnSpc>
              <a:buFont typeface=".Apple Color Emoji UI"/>
              <a:buChar char="🌹"/>
            </a:pPr>
            <a:r>
              <a:rPr lang="es-CL" sz="2000" dirty="0">
                <a:solidFill>
                  <a:srgbClr val="004B62"/>
                </a:solidFill>
                <a:latin typeface="Century Gothic" panose="020B0502020202020204" pitchFamily="34" charset="0"/>
              </a:rPr>
              <a:t>  PROTAGONISTA</a:t>
            </a:r>
          </a:p>
          <a:p>
            <a:pPr marL="285750" indent="-285750">
              <a:lnSpc>
                <a:spcPct val="150000"/>
              </a:lnSpc>
              <a:buFont typeface=".Apple Color Emoji UI"/>
              <a:buChar char="🌹"/>
            </a:pPr>
            <a:r>
              <a:rPr lang="es-CL" sz="2000" dirty="0">
                <a:solidFill>
                  <a:srgbClr val="004B62"/>
                </a:solidFill>
                <a:latin typeface="Century Gothic" panose="020B0502020202020204" pitchFamily="34" charset="0"/>
              </a:rPr>
              <a:t>  ANTAGONISTA</a:t>
            </a:r>
          </a:p>
          <a:p>
            <a:pPr marL="285750" indent="-285750">
              <a:lnSpc>
                <a:spcPct val="150000"/>
              </a:lnSpc>
              <a:buFont typeface=".Apple Color Emoji UI"/>
              <a:buChar char="🌹"/>
            </a:pPr>
            <a:r>
              <a:rPr lang="es-CL" sz="2000" dirty="0">
                <a:solidFill>
                  <a:srgbClr val="004B62"/>
                </a:solidFill>
                <a:latin typeface="Century Gothic" panose="020B0502020202020204" pitchFamily="34" charset="0"/>
              </a:rPr>
              <a:t>  CONFLICTO</a:t>
            </a:r>
          </a:p>
          <a:p>
            <a:pPr marL="285750" indent="-285750">
              <a:lnSpc>
                <a:spcPct val="150000"/>
              </a:lnSpc>
              <a:buFont typeface=".Apple Color Emoji UI"/>
              <a:buChar char="🌹"/>
            </a:pPr>
            <a:r>
              <a:rPr lang="es-CL" sz="2000" dirty="0">
                <a:solidFill>
                  <a:srgbClr val="004B62"/>
                </a:solidFill>
                <a:latin typeface="Century Gothic" panose="020B0502020202020204" pitchFamily="34" charset="0"/>
              </a:rPr>
              <a:t>  ESPACIO FÍSICO, SICOLÓGICO Y SOCIAL</a:t>
            </a:r>
          </a:p>
          <a:p>
            <a:pPr marL="285750" indent="-285750">
              <a:lnSpc>
                <a:spcPct val="150000"/>
              </a:lnSpc>
              <a:buFont typeface=".Apple Color Emoji UI"/>
              <a:buChar char="🌹"/>
            </a:pPr>
            <a:r>
              <a:rPr lang="es-CL" sz="2000" dirty="0">
                <a:solidFill>
                  <a:srgbClr val="004B62"/>
                </a:solidFill>
                <a:latin typeface="Century Gothic" panose="020B0502020202020204" pitchFamily="34" charset="0"/>
              </a:rPr>
              <a:t>  INTENCIÓN</a:t>
            </a:r>
          </a:p>
          <a:p>
            <a:pPr marL="285750" indent="-285750">
              <a:lnSpc>
                <a:spcPct val="150000"/>
              </a:lnSpc>
              <a:buFont typeface=".Apple Color Emoji UI"/>
              <a:buChar char="🌹"/>
            </a:pPr>
            <a:r>
              <a:rPr lang="es-CL" sz="2000" dirty="0">
                <a:solidFill>
                  <a:srgbClr val="004B62"/>
                </a:solidFill>
                <a:latin typeface="Century Gothic" panose="020B0502020202020204" pitchFamily="34" charset="0"/>
              </a:rPr>
              <a:t>  ETC…</a:t>
            </a:r>
            <a:endParaRPr lang="es-CL" dirty="0">
              <a:solidFill>
                <a:srgbClr val="004B62"/>
              </a:solidFill>
              <a:latin typeface="Century Gothic" panose="020B0502020202020204" pitchFamily="34" charset="0"/>
            </a:endParaRPr>
          </a:p>
        </p:txBody>
      </p:sp>
    </p:spTree>
    <p:extLst>
      <p:ext uri="{BB962C8B-B14F-4D97-AF65-F5344CB8AC3E}">
        <p14:creationId xmlns:p14="http://schemas.microsoft.com/office/powerpoint/2010/main" val="3919429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C4FD63B-83E9-1F41-AE9E-7C80277F1BD6}"/>
              </a:ext>
            </a:extLst>
          </p:cNvPr>
          <p:cNvSpPr txBox="1"/>
          <p:nvPr/>
        </p:nvSpPr>
        <p:spPr>
          <a:xfrm>
            <a:off x="1313001" y="874455"/>
            <a:ext cx="10292845" cy="2554545"/>
          </a:xfrm>
          <a:prstGeom prst="rect">
            <a:avLst/>
          </a:prstGeom>
          <a:noFill/>
        </p:spPr>
        <p:txBody>
          <a:bodyPr wrap="square" rtlCol="0">
            <a:spAutoFit/>
          </a:bodyPr>
          <a:lstStyle/>
          <a:p>
            <a:r>
              <a:rPr lang="es-CL" sz="8000" dirty="0">
                <a:latin typeface="Century Gothic" panose="020B0502020202020204" pitchFamily="34" charset="0"/>
              </a:rPr>
              <a:t>TRANSFORMA </a:t>
            </a:r>
          </a:p>
          <a:p>
            <a:r>
              <a:rPr lang="es-CL" sz="8000" dirty="0">
                <a:latin typeface="Century Gothic" panose="020B0502020202020204" pitchFamily="34" charset="0"/>
              </a:rPr>
              <a:t>TEXTOS</a:t>
            </a:r>
          </a:p>
        </p:txBody>
      </p:sp>
    </p:spTree>
    <p:extLst>
      <p:ext uri="{BB962C8B-B14F-4D97-AF65-F5344CB8AC3E}">
        <p14:creationId xmlns:p14="http://schemas.microsoft.com/office/powerpoint/2010/main" val="1004605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ACA0ADC-81FF-5044-B83C-18A7D458DF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20140" y="0"/>
            <a:ext cx="6771860" cy="6857999"/>
          </a:xfrm>
          <a:prstGeom prst="rect">
            <a:avLst/>
          </a:prstGeom>
        </p:spPr>
      </p:pic>
      <p:sp>
        <p:nvSpPr>
          <p:cNvPr id="4" name="CuadroTexto 3">
            <a:extLst>
              <a:ext uri="{FF2B5EF4-FFF2-40B4-BE49-F238E27FC236}">
                <a16:creationId xmlns:a16="http://schemas.microsoft.com/office/drawing/2014/main" id="{880FD638-3532-5848-9C33-AB09DD46E79E}"/>
              </a:ext>
            </a:extLst>
          </p:cNvPr>
          <p:cNvSpPr txBox="1"/>
          <p:nvPr/>
        </p:nvSpPr>
        <p:spPr>
          <a:xfrm>
            <a:off x="364124" y="275233"/>
            <a:ext cx="6043612" cy="1107996"/>
          </a:xfrm>
          <a:prstGeom prst="rect">
            <a:avLst/>
          </a:prstGeom>
          <a:noFill/>
        </p:spPr>
        <p:txBody>
          <a:bodyPr wrap="square" rtlCol="0">
            <a:spAutoFit/>
          </a:bodyPr>
          <a:lstStyle/>
          <a:p>
            <a:r>
              <a:rPr lang="es-CL" sz="6600" dirty="0">
                <a:solidFill>
                  <a:srgbClr val="C00000"/>
                </a:solidFill>
                <a:latin typeface="Century Gothic" panose="020B0502020202020204" pitchFamily="34" charset="0"/>
              </a:rPr>
              <a:t>RESUME</a:t>
            </a:r>
          </a:p>
        </p:txBody>
      </p:sp>
      <p:sp>
        <p:nvSpPr>
          <p:cNvPr id="5" name="CuadroTexto 4">
            <a:extLst>
              <a:ext uri="{FF2B5EF4-FFF2-40B4-BE49-F238E27FC236}">
                <a16:creationId xmlns:a16="http://schemas.microsoft.com/office/drawing/2014/main" id="{01156525-4126-3A4E-951C-08410E94D726}"/>
              </a:ext>
            </a:extLst>
          </p:cNvPr>
          <p:cNvSpPr txBox="1"/>
          <p:nvPr/>
        </p:nvSpPr>
        <p:spPr>
          <a:xfrm>
            <a:off x="364124" y="1670091"/>
            <a:ext cx="8117208" cy="3530775"/>
          </a:xfrm>
          <a:prstGeom prst="rect">
            <a:avLst/>
          </a:prstGeom>
          <a:noFill/>
        </p:spPr>
        <p:txBody>
          <a:bodyPr wrap="square" rtlCol="0">
            <a:spAutoFit/>
          </a:bodyPr>
          <a:lstStyle/>
          <a:p>
            <a:pPr>
              <a:lnSpc>
                <a:spcPct val="150000"/>
              </a:lnSpc>
            </a:pPr>
            <a:r>
              <a:rPr lang="es-CL" sz="2400" dirty="0">
                <a:solidFill>
                  <a:srgbClr val="051E2C"/>
                </a:solidFill>
                <a:latin typeface="Century Gothic" panose="020B0502020202020204" pitchFamily="34" charset="0"/>
              </a:rPr>
              <a:t>Sube un texto y pídele que lo resuma: </a:t>
            </a:r>
          </a:p>
          <a:p>
            <a:pPr marL="285750" indent="-285750">
              <a:lnSpc>
                <a:spcPct val="150000"/>
              </a:lnSpc>
              <a:buFont typeface="Arial" panose="020B0604020202020204" pitchFamily="34" charset="0"/>
              <a:buChar char="•"/>
            </a:pPr>
            <a:endParaRPr lang="es-CL" sz="800" dirty="0">
              <a:solidFill>
                <a:srgbClr val="051E2C"/>
              </a:solidFill>
              <a:latin typeface="Century Gothic" panose="020B0502020202020204" pitchFamily="34" charset="0"/>
            </a:endParaRPr>
          </a:p>
          <a:p>
            <a:pPr marL="285750" indent="-285750">
              <a:lnSpc>
                <a:spcPct val="150000"/>
              </a:lnSpc>
              <a:buFont typeface="Arial" panose="020B0604020202020204" pitchFamily="34" charset="0"/>
              <a:buChar char="•"/>
            </a:pPr>
            <a:r>
              <a:rPr lang="es-CL" sz="2400" dirty="0">
                <a:solidFill>
                  <a:srgbClr val="051E2C"/>
                </a:solidFill>
                <a:latin typeface="Century Gothic" panose="020B0502020202020204" pitchFamily="34" charset="0"/>
              </a:rPr>
              <a:t>Usando títulos, subtítulos y viñetas.</a:t>
            </a:r>
            <a:endParaRPr lang="es-CL" sz="800" dirty="0">
              <a:solidFill>
                <a:srgbClr val="051E2C"/>
              </a:solidFill>
              <a:latin typeface="Century Gothic" panose="020B0502020202020204" pitchFamily="34" charset="0"/>
            </a:endParaRPr>
          </a:p>
          <a:p>
            <a:pPr marL="285750" indent="-285750">
              <a:lnSpc>
                <a:spcPct val="150000"/>
              </a:lnSpc>
              <a:buFont typeface="Arial" panose="020B0604020202020204" pitchFamily="34" charset="0"/>
              <a:buChar char="•"/>
            </a:pPr>
            <a:r>
              <a:rPr lang="es-CL" sz="2400" dirty="0">
                <a:solidFill>
                  <a:srgbClr val="051E2C"/>
                </a:solidFill>
                <a:latin typeface="Century Gothic" panose="020B0502020202020204" pitchFamily="34" charset="0"/>
              </a:rPr>
              <a:t>En dos párrafos.</a:t>
            </a:r>
            <a:endParaRPr lang="es-CL" sz="800" dirty="0">
              <a:solidFill>
                <a:srgbClr val="051E2C"/>
              </a:solidFill>
              <a:latin typeface="Century Gothic" panose="020B0502020202020204" pitchFamily="34" charset="0"/>
            </a:endParaRPr>
          </a:p>
          <a:p>
            <a:pPr marL="285750" indent="-285750">
              <a:lnSpc>
                <a:spcPct val="150000"/>
              </a:lnSpc>
              <a:buFont typeface="Arial" panose="020B0604020202020204" pitchFamily="34" charset="0"/>
              <a:buChar char="•"/>
            </a:pPr>
            <a:r>
              <a:rPr lang="es-CL" sz="2400" dirty="0">
                <a:solidFill>
                  <a:srgbClr val="051E2C"/>
                </a:solidFill>
                <a:latin typeface="Century Gothic" panose="020B0502020202020204" pitchFamily="34" charset="0"/>
              </a:rPr>
              <a:t>En 10 puntos con oraciones sencillas</a:t>
            </a:r>
          </a:p>
          <a:p>
            <a:pPr marL="285750" indent="-285750">
              <a:lnSpc>
                <a:spcPct val="150000"/>
              </a:lnSpc>
              <a:buFont typeface="Arial" panose="020B0604020202020204" pitchFamily="34" charset="0"/>
              <a:buChar char="•"/>
            </a:pPr>
            <a:r>
              <a:rPr lang="es-CL" sz="2400" dirty="0">
                <a:solidFill>
                  <a:srgbClr val="051E2C"/>
                </a:solidFill>
                <a:latin typeface="Century Gothic" panose="020B0502020202020204" pitchFamily="34" charset="0"/>
              </a:rPr>
              <a:t>En tres oraciones</a:t>
            </a:r>
          </a:p>
          <a:p>
            <a:pPr marL="285750" indent="-285750">
              <a:lnSpc>
                <a:spcPct val="150000"/>
              </a:lnSpc>
              <a:buFont typeface="Arial" panose="020B0604020202020204" pitchFamily="34" charset="0"/>
              <a:buChar char="•"/>
            </a:pPr>
            <a:r>
              <a:rPr lang="es-CL" sz="2400" dirty="0">
                <a:solidFill>
                  <a:srgbClr val="051E2C"/>
                </a:solidFill>
                <a:latin typeface="Century Gothic" panose="020B0502020202020204" pitchFamily="34" charset="0"/>
              </a:rPr>
              <a:t>Itera y corrige es importante</a:t>
            </a:r>
          </a:p>
        </p:txBody>
      </p:sp>
    </p:spTree>
    <p:extLst>
      <p:ext uri="{BB962C8B-B14F-4D97-AF65-F5344CB8AC3E}">
        <p14:creationId xmlns:p14="http://schemas.microsoft.com/office/powerpoint/2010/main" val="82620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3DDF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3E78D3-E4B0-4440-931E-B9ADAD363009}"/>
              </a:ext>
            </a:extLst>
          </p:cNvPr>
          <p:cNvSpPr txBox="1"/>
          <p:nvPr/>
        </p:nvSpPr>
        <p:spPr>
          <a:xfrm>
            <a:off x="2032134" y="355129"/>
            <a:ext cx="5729287" cy="1107996"/>
          </a:xfrm>
          <a:prstGeom prst="rect">
            <a:avLst/>
          </a:prstGeom>
          <a:noFill/>
        </p:spPr>
        <p:txBody>
          <a:bodyPr wrap="square" rtlCol="0">
            <a:spAutoFit/>
          </a:bodyPr>
          <a:lstStyle/>
          <a:p>
            <a:r>
              <a:rPr lang="es-CL" sz="6600" dirty="0">
                <a:solidFill>
                  <a:srgbClr val="084763"/>
                </a:solidFill>
                <a:latin typeface="Century Gothic" panose="020B0502020202020204" pitchFamily="34" charset="0"/>
              </a:rPr>
              <a:t>LECTORES</a:t>
            </a:r>
          </a:p>
        </p:txBody>
      </p:sp>
      <p:sp>
        <p:nvSpPr>
          <p:cNvPr id="5" name="CuadroTexto 4">
            <a:extLst>
              <a:ext uri="{FF2B5EF4-FFF2-40B4-BE49-F238E27FC236}">
                <a16:creationId xmlns:a16="http://schemas.microsoft.com/office/drawing/2014/main" id="{208E0C69-CA2D-C646-90D5-46AC9DB72ACF}"/>
              </a:ext>
            </a:extLst>
          </p:cNvPr>
          <p:cNvSpPr txBox="1"/>
          <p:nvPr/>
        </p:nvSpPr>
        <p:spPr>
          <a:xfrm>
            <a:off x="7466806" y="923732"/>
            <a:ext cx="4725194" cy="4662815"/>
          </a:xfrm>
          <a:prstGeom prst="rect">
            <a:avLst/>
          </a:prstGeom>
          <a:noFill/>
        </p:spPr>
        <p:txBody>
          <a:bodyPr wrap="square">
            <a:spAutoFit/>
          </a:bodyPr>
          <a:lstStyle/>
          <a:p>
            <a:pPr>
              <a:lnSpc>
                <a:spcPct val="150000"/>
              </a:lnSpc>
            </a:pPr>
            <a:endParaRPr lang="es-CL" dirty="0">
              <a:solidFill>
                <a:srgbClr val="084763"/>
              </a:solidFill>
              <a:latin typeface="Century Gothic" panose="020B0502020202020204" pitchFamily="34" charset="0"/>
            </a:endParaRPr>
          </a:p>
          <a:p>
            <a:pPr marL="285750" indent="-285750">
              <a:lnSpc>
                <a:spcPct val="150000"/>
              </a:lnSpc>
              <a:buFont typeface=".Apple Color Emoji UI"/>
              <a:buChar char="🌍"/>
            </a:pPr>
            <a:r>
              <a:rPr lang="es-CL" sz="2000" dirty="0">
                <a:solidFill>
                  <a:srgbClr val="084763"/>
                </a:solidFill>
                <a:latin typeface="Century Gothic" panose="020B0502020202020204" pitchFamily="34" charset="0"/>
                <a:sym typeface="Wingdings" pitchFamily="2" charset="2"/>
              </a:rPr>
              <a:t>  </a:t>
            </a:r>
            <a:r>
              <a:rPr lang="es-CL" sz="2400" dirty="0">
                <a:solidFill>
                  <a:srgbClr val="084763"/>
                </a:solidFill>
                <a:latin typeface="Century Gothic" panose="020B0502020202020204" pitchFamily="34" charset="0"/>
              </a:rPr>
              <a:t>Escríbeme versión de 500 palabras adecuada para un niño de 10 años. </a:t>
            </a:r>
          </a:p>
          <a:p>
            <a:pPr marL="285750" indent="-285750">
              <a:lnSpc>
                <a:spcPct val="150000"/>
              </a:lnSpc>
              <a:buFont typeface=".Apple Color Emoji UI"/>
              <a:buChar char="🌍"/>
            </a:pPr>
            <a:endParaRPr lang="es-CL" sz="2400" dirty="0">
              <a:solidFill>
                <a:srgbClr val="084763"/>
              </a:solidFill>
              <a:latin typeface="Century Gothic" panose="020B0502020202020204" pitchFamily="34" charset="0"/>
            </a:endParaRPr>
          </a:p>
          <a:p>
            <a:pPr marL="285750" indent="-285750">
              <a:lnSpc>
                <a:spcPct val="150000"/>
              </a:lnSpc>
              <a:buFont typeface=".Apple Color Emoji UI"/>
              <a:buChar char="🌍"/>
            </a:pPr>
            <a:r>
              <a:rPr lang="es-CL" sz="2400" dirty="0">
                <a:solidFill>
                  <a:srgbClr val="084763"/>
                </a:solidFill>
                <a:latin typeface="Century Gothic" panose="020B0502020202020204" pitchFamily="34" charset="0"/>
                <a:sym typeface="Wingdings" pitchFamily="2" charset="2"/>
              </a:rPr>
              <a:t>  </a:t>
            </a:r>
            <a:r>
              <a:rPr lang="es-CL" sz="2400" dirty="0">
                <a:solidFill>
                  <a:srgbClr val="084763"/>
                </a:solidFill>
                <a:latin typeface="Century Gothic" panose="020B0502020202020204" pitchFamily="34" charset="0"/>
              </a:rPr>
              <a:t>Escríbeme versión de 100 palabras adecuada para un niño de 7 años. </a:t>
            </a:r>
          </a:p>
          <a:p>
            <a:endParaRPr lang="es-CL" dirty="0"/>
          </a:p>
        </p:txBody>
      </p:sp>
      <p:sp>
        <p:nvSpPr>
          <p:cNvPr id="4" name="CuadroTexto 3">
            <a:extLst>
              <a:ext uri="{FF2B5EF4-FFF2-40B4-BE49-F238E27FC236}">
                <a16:creationId xmlns:a16="http://schemas.microsoft.com/office/drawing/2014/main" id="{8C2DDE4C-1284-D74B-A62C-41A854328437}"/>
              </a:ext>
            </a:extLst>
          </p:cNvPr>
          <p:cNvSpPr txBox="1"/>
          <p:nvPr/>
        </p:nvSpPr>
        <p:spPr>
          <a:xfrm>
            <a:off x="377687" y="3165643"/>
            <a:ext cx="3943350" cy="3692357"/>
          </a:xfrm>
          <a:prstGeom prst="rect">
            <a:avLst/>
          </a:prstGeom>
          <a:noFill/>
        </p:spPr>
        <p:txBody>
          <a:bodyPr wrap="square" rtlCol="0">
            <a:spAutoFit/>
          </a:bodyPr>
          <a:lstStyle/>
          <a:p>
            <a:pPr>
              <a:lnSpc>
                <a:spcPct val="150000"/>
              </a:lnSpc>
            </a:pPr>
            <a:endParaRPr lang="es-CL" sz="900" dirty="0">
              <a:solidFill>
                <a:srgbClr val="084763"/>
              </a:solidFill>
              <a:latin typeface="Century Gothic" panose="020B0502020202020204" pitchFamily="34" charset="0"/>
            </a:endParaRPr>
          </a:p>
          <a:p>
            <a:pPr marL="285750" indent="-285750">
              <a:lnSpc>
                <a:spcPct val="150000"/>
              </a:lnSpc>
              <a:buFont typeface=".Apple Color Emoji UI"/>
              <a:buChar char="🌎"/>
            </a:pPr>
            <a:r>
              <a:rPr lang="es-CL" sz="2400" dirty="0">
                <a:solidFill>
                  <a:srgbClr val="084763"/>
                </a:solidFill>
                <a:latin typeface="Century Gothic" panose="020B0502020202020204" pitchFamily="34" charset="0"/>
                <a:sym typeface="Wingdings" pitchFamily="2" charset="2"/>
              </a:rPr>
              <a:t>  P</a:t>
            </a:r>
            <a:r>
              <a:rPr lang="es-CL" sz="2400" dirty="0">
                <a:solidFill>
                  <a:srgbClr val="084763"/>
                </a:solidFill>
                <a:latin typeface="Century Gothic" panose="020B0502020202020204" pitchFamily="34" charset="0"/>
              </a:rPr>
              <a:t>ara niños de 13 años</a:t>
            </a:r>
          </a:p>
          <a:p>
            <a:pPr marL="285750" indent="-285750">
              <a:lnSpc>
                <a:spcPct val="150000"/>
              </a:lnSpc>
              <a:buFont typeface=".Apple Color Emoji UI"/>
              <a:buChar char="🌎"/>
            </a:pPr>
            <a:endParaRPr lang="es-CL" sz="1000" dirty="0">
              <a:solidFill>
                <a:srgbClr val="084763"/>
              </a:solidFill>
              <a:latin typeface="Century Gothic" panose="020B0502020202020204" pitchFamily="34" charset="0"/>
            </a:endParaRPr>
          </a:p>
          <a:p>
            <a:pPr marL="285750" indent="-285750">
              <a:lnSpc>
                <a:spcPct val="150000"/>
              </a:lnSpc>
              <a:buFont typeface=".Apple Color Emoji UI"/>
              <a:buChar char="🌎"/>
            </a:pPr>
            <a:r>
              <a:rPr lang="es-CL" sz="2400" dirty="0">
                <a:solidFill>
                  <a:srgbClr val="084763"/>
                </a:solidFill>
                <a:latin typeface="Century Gothic" panose="020B0502020202020204" pitchFamily="34" charset="0"/>
              </a:rPr>
              <a:t>  Para empresarios</a:t>
            </a:r>
          </a:p>
          <a:p>
            <a:pPr marL="285750" indent="-285750">
              <a:lnSpc>
                <a:spcPct val="150000"/>
              </a:lnSpc>
              <a:buFont typeface=".Apple Color Emoji UI"/>
              <a:buChar char="🌎"/>
            </a:pPr>
            <a:endParaRPr lang="es-CL" sz="1000" dirty="0">
              <a:solidFill>
                <a:srgbClr val="084763"/>
              </a:solidFill>
              <a:latin typeface="Century Gothic" panose="020B0502020202020204" pitchFamily="34" charset="0"/>
            </a:endParaRPr>
          </a:p>
          <a:p>
            <a:pPr marL="285750" indent="-285750">
              <a:lnSpc>
                <a:spcPct val="150000"/>
              </a:lnSpc>
              <a:buFont typeface=".Apple Color Emoji UI"/>
              <a:buChar char="🌎"/>
            </a:pPr>
            <a:r>
              <a:rPr lang="es-CL" sz="2400" dirty="0">
                <a:solidFill>
                  <a:srgbClr val="084763"/>
                </a:solidFill>
                <a:latin typeface="Century Gothic" panose="020B0502020202020204" pitchFamily="34" charset="0"/>
              </a:rPr>
              <a:t>  Para periodistas</a:t>
            </a:r>
          </a:p>
          <a:p>
            <a:pPr marL="285750" indent="-285750">
              <a:lnSpc>
                <a:spcPct val="150000"/>
              </a:lnSpc>
              <a:buFont typeface=".Apple Color Emoji UI"/>
              <a:buChar char="🌎"/>
            </a:pPr>
            <a:endParaRPr lang="es-CL" sz="1000" dirty="0">
              <a:solidFill>
                <a:srgbClr val="084763"/>
              </a:solidFill>
              <a:latin typeface="Century Gothic" panose="020B0502020202020204" pitchFamily="34" charset="0"/>
            </a:endParaRPr>
          </a:p>
          <a:p>
            <a:pPr marL="285750" indent="-285750">
              <a:lnSpc>
                <a:spcPct val="150000"/>
              </a:lnSpc>
              <a:buFont typeface=".Apple Color Emoji UI"/>
              <a:buChar char="🌎"/>
            </a:pPr>
            <a:r>
              <a:rPr lang="es-CL" sz="2400" dirty="0">
                <a:solidFill>
                  <a:srgbClr val="084763"/>
                </a:solidFill>
                <a:latin typeface="Century Gothic" panose="020B0502020202020204" pitchFamily="34" charset="0"/>
              </a:rPr>
              <a:t>  Para profesores de humanidades</a:t>
            </a:r>
          </a:p>
        </p:txBody>
      </p:sp>
      <p:pic>
        <p:nvPicPr>
          <p:cNvPr id="6" name="Imagen 5">
            <a:extLst>
              <a:ext uri="{FF2B5EF4-FFF2-40B4-BE49-F238E27FC236}">
                <a16:creationId xmlns:a16="http://schemas.microsoft.com/office/drawing/2014/main" id="{C2B7E4E4-A2B2-D347-B115-940F3709D3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5886" y="3597965"/>
            <a:ext cx="3251200" cy="3260035"/>
          </a:xfrm>
          <a:prstGeom prst="rect">
            <a:avLst/>
          </a:prstGeom>
        </p:spPr>
      </p:pic>
      <p:sp>
        <p:nvSpPr>
          <p:cNvPr id="2" name="CuadroTexto 1">
            <a:extLst>
              <a:ext uri="{FF2B5EF4-FFF2-40B4-BE49-F238E27FC236}">
                <a16:creationId xmlns:a16="http://schemas.microsoft.com/office/drawing/2014/main" id="{7228EA7A-A657-1C45-8A50-0F6D61443F00}"/>
              </a:ext>
            </a:extLst>
          </p:cNvPr>
          <p:cNvSpPr txBox="1"/>
          <p:nvPr/>
        </p:nvSpPr>
        <p:spPr>
          <a:xfrm>
            <a:off x="377687" y="1888435"/>
            <a:ext cx="6659217" cy="1130118"/>
          </a:xfrm>
          <a:prstGeom prst="rect">
            <a:avLst/>
          </a:prstGeom>
          <a:noFill/>
        </p:spPr>
        <p:txBody>
          <a:bodyPr wrap="square" rtlCol="0">
            <a:spAutoFit/>
          </a:bodyPr>
          <a:lstStyle/>
          <a:p>
            <a:pPr>
              <a:lnSpc>
                <a:spcPct val="150000"/>
              </a:lnSpc>
            </a:pPr>
            <a:r>
              <a:rPr lang="es-CL" sz="2400" dirty="0">
                <a:solidFill>
                  <a:srgbClr val="084763"/>
                </a:solidFill>
                <a:latin typeface="Century Gothic" panose="020B0502020202020204" pitchFamily="34" charset="0"/>
              </a:rPr>
              <a:t>Escribe una invitación de 100 palabras para un taller de ChatGPT.</a:t>
            </a:r>
          </a:p>
        </p:txBody>
      </p:sp>
    </p:spTree>
    <p:extLst>
      <p:ext uri="{BB962C8B-B14F-4D97-AF65-F5344CB8AC3E}">
        <p14:creationId xmlns:p14="http://schemas.microsoft.com/office/powerpoint/2010/main" val="529429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F8A98FD-8B30-3347-A153-7DCC0E9335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66669"/>
            <a:ext cx="5336498" cy="5591331"/>
          </a:xfrm>
          <a:prstGeom prst="rect">
            <a:avLst/>
          </a:prstGeom>
        </p:spPr>
      </p:pic>
      <p:sp>
        <p:nvSpPr>
          <p:cNvPr id="2" name="CuadroTexto 1">
            <a:extLst>
              <a:ext uri="{FF2B5EF4-FFF2-40B4-BE49-F238E27FC236}">
                <a16:creationId xmlns:a16="http://schemas.microsoft.com/office/drawing/2014/main" id="{C9D80DAD-2B3E-5045-AA1D-48BA932AB45E}"/>
              </a:ext>
            </a:extLst>
          </p:cNvPr>
          <p:cNvSpPr txBox="1"/>
          <p:nvPr/>
        </p:nvSpPr>
        <p:spPr>
          <a:xfrm>
            <a:off x="5336498" y="571558"/>
            <a:ext cx="5706640" cy="1107996"/>
          </a:xfrm>
          <a:prstGeom prst="rect">
            <a:avLst/>
          </a:prstGeom>
          <a:noFill/>
        </p:spPr>
        <p:txBody>
          <a:bodyPr wrap="square" rtlCol="0">
            <a:spAutoFit/>
          </a:bodyPr>
          <a:lstStyle/>
          <a:p>
            <a:r>
              <a:rPr lang="es-CL" sz="6600" dirty="0">
                <a:solidFill>
                  <a:schemeClr val="bg2">
                    <a:lumMod val="25000"/>
                  </a:schemeClr>
                </a:solidFill>
                <a:latin typeface="Century Gothic" panose="020B0502020202020204" pitchFamily="34" charset="0"/>
              </a:rPr>
              <a:t>PROPÓSITOS</a:t>
            </a:r>
          </a:p>
        </p:txBody>
      </p:sp>
    </p:spTree>
    <p:extLst>
      <p:ext uri="{BB962C8B-B14F-4D97-AF65-F5344CB8AC3E}">
        <p14:creationId xmlns:p14="http://schemas.microsoft.com/office/powerpoint/2010/main" val="299447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FEF9"/>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EE55097-03AF-9D44-AEA8-2E4B7815CB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619828"/>
            <a:ext cx="4238171" cy="4238171"/>
          </a:xfrm>
          <a:prstGeom prst="rect">
            <a:avLst/>
          </a:prstGeom>
        </p:spPr>
      </p:pic>
      <p:sp>
        <p:nvSpPr>
          <p:cNvPr id="6" name="CuadroTexto 5">
            <a:extLst>
              <a:ext uri="{FF2B5EF4-FFF2-40B4-BE49-F238E27FC236}">
                <a16:creationId xmlns:a16="http://schemas.microsoft.com/office/drawing/2014/main" id="{742DAC24-0FAB-2A46-8FDB-0A96A9255170}"/>
              </a:ext>
            </a:extLst>
          </p:cNvPr>
          <p:cNvSpPr txBox="1"/>
          <p:nvPr/>
        </p:nvSpPr>
        <p:spPr>
          <a:xfrm>
            <a:off x="651823" y="607765"/>
            <a:ext cx="7172696" cy="1200329"/>
          </a:xfrm>
          <a:prstGeom prst="rect">
            <a:avLst/>
          </a:prstGeom>
          <a:noFill/>
        </p:spPr>
        <p:txBody>
          <a:bodyPr wrap="square" rtlCol="0">
            <a:spAutoFit/>
          </a:bodyPr>
          <a:lstStyle/>
          <a:p>
            <a:r>
              <a:rPr lang="es-CL" sz="7200" dirty="0">
                <a:solidFill>
                  <a:srgbClr val="000103"/>
                </a:solidFill>
                <a:latin typeface="Century Gothic" panose="020B0502020202020204" pitchFamily="34" charset="0"/>
              </a:rPr>
              <a:t>Chat GPT-4</a:t>
            </a:r>
          </a:p>
        </p:txBody>
      </p:sp>
      <p:sp>
        <p:nvSpPr>
          <p:cNvPr id="7" name="CuadroTexto 6">
            <a:extLst>
              <a:ext uri="{FF2B5EF4-FFF2-40B4-BE49-F238E27FC236}">
                <a16:creationId xmlns:a16="http://schemas.microsoft.com/office/drawing/2014/main" id="{CCC5517D-2141-EF45-A57D-231397E076E5}"/>
              </a:ext>
            </a:extLst>
          </p:cNvPr>
          <p:cNvSpPr txBox="1"/>
          <p:nvPr/>
        </p:nvSpPr>
        <p:spPr>
          <a:xfrm>
            <a:off x="4572000" y="2019279"/>
            <a:ext cx="7493329" cy="4308872"/>
          </a:xfrm>
          <a:prstGeom prst="rect">
            <a:avLst/>
          </a:prstGeom>
          <a:noFill/>
        </p:spPr>
        <p:txBody>
          <a:bodyPr wrap="square" rtlCol="0">
            <a:spAutoFit/>
          </a:bodyPr>
          <a:lstStyle/>
          <a:p>
            <a:pPr marL="457200" indent="-457200">
              <a:lnSpc>
                <a:spcPct val="200000"/>
              </a:lnSpc>
              <a:buFont typeface="+mj-lt"/>
              <a:buAutoNum type="arabicPeriod"/>
            </a:pPr>
            <a:r>
              <a:rPr lang="es-CL" sz="3200" dirty="0">
                <a:solidFill>
                  <a:srgbClr val="000103"/>
                </a:solidFill>
                <a:latin typeface="Century Gothic" panose="020B0502020202020204" pitchFamily="34" charset="0"/>
                <a:ea typeface="Roboto Condensed" panose="02000000000000000000" pitchFamily="2" charset="0"/>
              </a:rPr>
              <a:t>Tecnología de lenguaje natural</a:t>
            </a:r>
          </a:p>
          <a:p>
            <a:pPr marL="457200" indent="-457200">
              <a:lnSpc>
                <a:spcPct val="200000"/>
              </a:lnSpc>
              <a:buFont typeface="+mj-lt"/>
              <a:buAutoNum type="arabicPeriod"/>
            </a:pPr>
            <a:r>
              <a:rPr lang="es-CL" sz="3200" dirty="0">
                <a:solidFill>
                  <a:srgbClr val="000103"/>
                </a:solidFill>
                <a:latin typeface="Century Gothic" panose="020B0502020202020204" pitchFamily="34" charset="0"/>
                <a:ea typeface="Roboto Condensed" panose="02000000000000000000" pitchFamily="2" charset="0"/>
              </a:rPr>
              <a:t>Large Language Model (LLM)</a:t>
            </a:r>
          </a:p>
          <a:p>
            <a:pPr marL="457200" indent="-457200">
              <a:lnSpc>
                <a:spcPct val="200000"/>
              </a:lnSpc>
              <a:buFont typeface="+mj-lt"/>
              <a:buAutoNum type="arabicPeriod"/>
            </a:pPr>
            <a:r>
              <a:rPr lang="es-CL" sz="3200" dirty="0">
                <a:solidFill>
                  <a:srgbClr val="000103"/>
                </a:solidFill>
                <a:latin typeface="Century Gothic" panose="020B0502020202020204" pitchFamily="34" charset="0"/>
                <a:ea typeface="Roboto Condensed" panose="02000000000000000000" pitchFamily="2" charset="0"/>
                <a:sym typeface="Wingdings" pitchFamily="2" charset="2"/>
              </a:rPr>
              <a:t>Resultado sorprendente</a:t>
            </a:r>
          </a:p>
          <a:p>
            <a:pPr marL="457200" indent="-457200">
              <a:lnSpc>
                <a:spcPct val="200000"/>
              </a:lnSpc>
              <a:buFont typeface="+mj-lt"/>
              <a:buAutoNum type="arabicPeriod"/>
            </a:pPr>
            <a:r>
              <a:rPr lang="es-CL" sz="3200" dirty="0">
                <a:solidFill>
                  <a:srgbClr val="000103"/>
                </a:solidFill>
                <a:latin typeface="Century Gothic" panose="020B0502020202020204" pitchFamily="34" charset="0"/>
                <a:ea typeface="Roboto Condensed" panose="02000000000000000000" pitchFamily="2" charset="0"/>
                <a:sym typeface="Wingdings" pitchFamily="2" charset="2"/>
              </a:rPr>
              <a:t>Impacto masivo e impredecible</a:t>
            </a:r>
            <a:endParaRPr lang="es-CL" sz="2400" dirty="0">
              <a:solidFill>
                <a:srgbClr val="000103"/>
              </a:solidFill>
              <a:latin typeface="Century Gothic" panose="020B0502020202020204" pitchFamily="34" charset="0"/>
            </a:endParaRPr>
          </a:p>
          <a:p>
            <a:endParaRPr lang="es-CL" dirty="0"/>
          </a:p>
        </p:txBody>
      </p:sp>
    </p:spTree>
    <p:extLst>
      <p:ext uri="{BB962C8B-B14F-4D97-AF65-F5344CB8AC3E}">
        <p14:creationId xmlns:p14="http://schemas.microsoft.com/office/powerpoint/2010/main" val="3390056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8FBEFC"/>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52CB9C3-C789-334B-9691-EEDCDA44ECB3}"/>
              </a:ext>
            </a:extLst>
          </p:cNvPr>
          <p:cNvSpPr txBox="1"/>
          <p:nvPr/>
        </p:nvSpPr>
        <p:spPr>
          <a:xfrm>
            <a:off x="5153891" y="3491345"/>
            <a:ext cx="184731" cy="369332"/>
          </a:xfrm>
          <a:prstGeom prst="rect">
            <a:avLst/>
          </a:prstGeom>
          <a:noFill/>
        </p:spPr>
        <p:txBody>
          <a:bodyPr wrap="none" rtlCol="0">
            <a:spAutoFit/>
          </a:bodyPr>
          <a:lstStyle/>
          <a:p>
            <a:endParaRPr lang="es-CL" dirty="0"/>
          </a:p>
        </p:txBody>
      </p:sp>
      <p:pic>
        <p:nvPicPr>
          <p:cNvPr id="4" name="Imagen 3">
            <a:extLst>
              <a:ext uri="{FF2B5EF4-FFF2-40B4-BE49-F238E27FC236}">
                <a16:creationId xmlns:a16="http://schemas.microsoft.com/office/drawing/2014/main" id="{21A6BBF1-9BE3-174D-A86F-0E55E9C04A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67467"/>
            <a:ext cx="4690533" cy="4690533"/>
          </a:xfrm>
          <a:prstGeom prst="rect">
            <a:avLst/>
          </a:prstGeom>
        </p:spPr>
      </p:pic>
      <p:sp>
        <p:nvSpPr>
          <p:cNvPr id="7" name="CuadroTexto 6">
            <a:extLst>
              <a:ext uri="{FF2B5EF4-FFF2-40B4-BE49-F238E27FC236}">
                <a16:creationId xmlns:a16="http://schemas.microsoft.com/office/drawing/2014/main" id="{139723F8-FB62-CC4D-92A5-1A4A8824E825}"/>
              </a:ext>
            </a:extLst>
          </p:cNvPr>
          <p:cNvSpPr txBox="1"/>
          <p:nvPr/>
        </p:nvSpPr>
        <p:spPr>
          <a:xfrm>
            <a:off x="1067661" y="541211"/>
            <a:ext cx="5768636" cy="1446550"/>
          </a:xfrm>
          <a:prstGeom prst="rect">
            <a:avLst/>
          </a:prstGeom>
          <a:noFill/>
        </p:spPr>
        <p:txBody>
          <a:bodyPr wrap="square" rtlCol="0">
            <a:spAutoFit/>
          </a:bodyPr>
          <a:lstStyle/>
          <a:p>
            <a:r>
              <a:rPr lang="es-CL" sz="8800" dirty="0">
                <a:solidFill>
                  <a:srgbClr val="FF2A10"/>
                </a:solidFill>
                <a:latin typeface="Century Gothic" panose="020B0502020202020204" pitchFamily="34" charset="0"/>
              </a:rPr>
              <a:t>TONO </a:t>
            </a:r>
          </a:p>
        </p:txBody>
      </p:sp>
      <p:sp>
        <p:nvSpPr>
          <p:cNvPr id="8" name="CuadroTexto 7">
            <a:extLst>
              <a:ext uri="{FF2B5EF4-FFF2-40B4-BE49-F238E27FC236}">
                <a16:creationId xmlns:a16="http://schemas.microsoft.com/office/drawing/2014/main" id="{5D2447AE-85FB-0044-B62E-507F98392181}"/>
              </a:ext>
            </a:extLst>
          </p:cNvPr>
          <p:cNvSpPr txBox="1"/>
          <p:nvPr/>
        </p:nvSpPr>
        <p:spPr>
          <a:xfrm>
            <a:off x="6123278" y="658293"/>
            <a:ext cx="5591410" cy="6035435"/>
          </a:xfrm>
          <a:prstGeom prst="rect">
            <a:avLst/>
          </a:prstGeom>
          <a:noFill/>
        </p:spPr>
        <p:txBody>
          <a:bodyPr wrap="square" rtlCol="0">
            <a:spAutoFit/>
          </a:bodyPr>
          <a:lstStyle/>
          <a:p>
            <a:pPr>
              <a:lnSpc>
                <a:spcPct val="150000"/>
              </a:lnSpc>
            </a:pPr>
            <a:r>
              <a:rPr lang="es-CL" sz="2400" dirty="0">
                <a:solidFill>
                  <a:srgbClr val="001C31"/>
                </a:solidFill>
                <a:latin typeface="Century Gothic" panose="020B0502020202020204" pitchFamily="34" charset="0"/>
              </a:rPr>
              <a:t>Adapta el tono de un texto (etc. según tus necesidades. </a:t>
            </a:r>
          </a:p>
          <a:p>
            <a:pPr marL="285750" indent="-285750">
              <a:lnSpc>
                <a:spcPct val="150000"/>
              </a:lnSpc>
              <a:buFont typeface="Arial" panose="020B0604020202020204" pitchFamily="34" charset="0"/>
              <a:buChar char="•"/>
            </a:pPr>
            <a:r>
              <a:rPr lang="es-CL" sz="2400" dirty="0">
                <a:solidFill>
                  <a:srgbClr val="001C31"/>
                </a:solidFill>
                <a:latin typeface="Century Gothic" panose="020B0502020202020204" pitchFamily="34" charset="0"/>
              </a:rPr>
              <a:t>De pesimista a optimista </a:t>
            </a:r>
          </a:p>
          <a:p>
            <a:pPr marL="285750" indent="-285750">
              <a:lnSpc>
                <a:spcPct val="150000"/>
              </a:lnSpc>
              <a:buFont typeface="Arial" panose="020B0604020202020204" pitchFamily="34" charset="0"/>
              <a:buChar char="•"/>
            </a:pPr>
            <a:r>
              <a:rPr lang="es-CL" sz="2400" dirty="0">
                <a:solidFill>
                  <a:srgbClr val="001C31"/>
                </a:solidFill>
                <a:latin typeface="Century Gothic" panose="020B0502020202020204" pitchFamily="34" charset="0"/>
              </a:rPr>
              <a:t>De rabioso a amistoso</a:t>
            </a:r>
          </a:p>
          <a:p>
            <a:pPr marL="285750" indent="-285750">
              <a:lnSpc>
                <a:spcPct val="150000"/>
              </a:lnSpc>
              <a:buFont typeface="Arial" panose="020B0604020202020204" pitchFamily="34" charset="0"/>
              <a:buChar char="•"/>
            </a:pPr>
            <a:r>
              <a:rPr lang="es-CL" sz="2400" dirty="0">
                <a:solidFill>
                  <a:srgbClr val="001C31"/>
                </a:solidFill>
                <a:latin typeface="Century Gothic" panose="020B0502020202020204" pitchFamily="34" charset="0"/>
              </a:rPr>
              <a:t>De informal a formal</a:t>
            </a:r>
          </a:p>
          <a:p>
            <a:pPr marL="285750" indent="-285750">
              <a:lnSpc>
                <a:spcPct val="150000"/>
              </a:lnSpc>
              <a:buFont typeface="Arial" panose="020B0604020202020204" pitchFamily="34" charset="0"/>
              <a:buChar char="•"/>
            </a:pPr>
            <a:r>
              <a:rPr lang="es-CL" sz="2400" dirty="0">
                <a:solidFill>
                  <a:srgbClr val="001C31"/>
                </a:solidFill>
                <a:latin typeface="Century Gothic" panose="020B0502020202020204" pitchFamily="34" charset="0"/>
              </a:rPr>
              <a:t>De técnico a coloquial</a:t>
            </a:r>
          </a:p>
          <a:p>
            <a:pPr marL="285750" indent="-285750">
              <a:lnSpc>
                <a:spcPct val="150000"/>
              </a:lnSpc>
              <a:buFont typeface="Arial" panose="020B0604020202020204" pitchFamily="34" charset="0"/>
              <a:buChar char="•"/>
            </a:pPr>
            <a:r>
              <a:rPr lang="es-CL" sz="2400" dirty="0">
                <a:solidFill>
                  <a:srgbClr val="001C31"/>
                </a:solidFill>
                <a:latin typeface="Century Gothic" panose="020B0502020202020204" pitchFamily="34" charset="0"/>
              </a:rPr>
              <a:t>De condescendiente a respetuoso</a:t>
            </a:r>
          </a:p>
          <a:p>
            <a:pPr marL="285750" indent="-285750">
              <a:lnSpc>
                <a:spcPct val="150000"/>
              </a:lnSpc>
              <a:buFont typeface="Arial" panose="020B0604020202020204" pitchFamily="34" charset="0"/>
              <a:buChar char="•"/>
            </a:pPr>
            <a:r>
              <a:rPr lang="es-CL" sz="2400" dirty="0">
                <a:solidFill>
                  <a:srgbClr val="001C31"/>
                </a:solidFill>
                <a:latin typeface="Century Gothic" panose="020B0502020202020204" pitchFamily="34" charset="0"/>
              </a:rPr>
              <a:t>De descriptivo a persuasivo</a:t>
            </a:r>
          </a:p>
          <a:p>
            <a:pPr marL="285750" indent="-285750">
              <a:lnSpc>
                <a:spcPct val="150000"/>
              </a:lnSpc>
              <a:buFont typeface="Arial" panose="020B0604020202020204" pitchFamily="34" charset="0"/>
              <a:buChar char="•"/>
            </a:pPr>
            <a:r>
              <a:rPr lang="es-CL" sz="2400" dirty="0">
                <a:solidFill>
                  <a:srgbClr val="001C31"/>
                </a:solidFill>
                <a:latin typeface="Century Gothic" panose="020B0502020202020204" pitchFamily="34" charset="0"/>
              </a:rPr>
              <a:t>Etcétera</a:t>
            </a:r>
          </a:p>
          <a:p>
            <a:pPr marL="285750" indent="-285750">
              <a:lnSpc>
                <a:spcPct val="150000"/>
              </a:lnSpc>
              <a:buFont typeface="Arial" panose="020B0604020202020204" pitchFamily="34" charset="0"/>
              <a:buChar char="•"/>
            </a:pPr>
            <a:endParaRPr lang="es-CL" sz="2000" dirty="0">
              <a:solidFill>
                <a:srgbClr val="FF2A10"/>
              </a:solidFill>
              <a:latin typeface="Century Gothic" panose="020B0502020202020204" pitchFamily="34" charset="0"/>
            </a:endParaRPr>
          </a:p>
        </p:txBody>
      </p:sp>
    </p:spTree>
    <p:extLst>
      <p:ext uri="{BB962C8B-B14F-4D97-AF65-F5344CB8AC3E}">
        <p14:creationId xmlns:p14="http://schemas.microsoft.com/office/powerpoint/2010/main" val="2437747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8E735C-6CB0-3E40-8F3D-6D853D2BD535}"/>
              </a:ext>
            </a:extLst>
          </p:cNvPr>
          <p:cNvSpPr>
            <a:spLocks noGrp="1"/>
          </p:cNvSpPr>
          <p:nvPr>
            <p:ph type="title"/>
          </p:nvPr>
        </p:nvSpPr>
        <p:spPr>
          <a:xfrm>
            <a:off x="1921758" y="1441938"/>
            <a:ext cx="5158980" cy="1659990"/>
          </a:xfrm>
        </p:spPr>
        <p:txBody>
          <a:bodyPr>
            <a:normAutofit/>
          </a:bodyPr>
          <a:lstStyle/>
          <a:p>
            <a:r>
              <a:rPr lang="es-CL" sz="9600" dirty="0">
                <a:latin typeface="Century Gothic" panose="020B0502020202020204" pitchFamily="34" charset="0"/>
              </a:rPr>
              <a:t>TIPS</a:t>
            </a:r>
          </a:p>
        </p:txBody>
      </p:sp>
    </p:spTree>
    <p:extLst>
      <p:ext uri="{BB962C8B-B14F-4D97-AF65-F5344CB8AC3E}">
        <p14:creationId xmlns:p14="http://schemas.microsoft.com/office/powerpoint/2010/main" val="3701988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0083"/>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337C578-06E4-B945-B329-6D9062D95C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2764065" cy="6858000"/>
          </a:xfrm>
          <a:prstGeom prst="rect">
            <a:avLst/>
          </a:prstGeom>
        </p:spPr>
      </p:pic>
      <p:sp>
        <p:nvSpPr>
          <p:cNvPr id="3" name="CuadroTexto 2">
            <a:extLst>
              <a:ext uri="{FF2B5EF4-FFF2-40B4-BE49-F238E27FC236}">
                <a16:creationId xmlns:a16="http://schemas.microsoft.com/office/drawing/2014/main" id="{FBC42F1F-659D-3A4F-9764-4017255E207E}"/>
              </a:ext>
            </a:extLst>
          </p:cNvPr>
          <p:cNvSpPr txBox="1"/>
          <p:nvPr/>
        </p:nvSpPr>
        <p:spPr>
          <a:xfrm>
            <a:off x="2287772" y="755948"/>
            <a:ext cx="9904228" cy="486902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s-CL" sz="3200" dirty="0">
                <a:solidFill>
                  <a:schemeClr val="bg1"/>
                </a:solidFill>
                <a:latin typeface="Futura Medium" panose="020B0602020204020303" pitchFamily="34" charset="-79"/>
                <a:cs typeface="Futura Medium" panose="020B0602020204020303" pitchFamily="34" charset="-79"/>
              </a:rPr>
              <a:t>Debes elegir entre GPT-3 y GPT-4 cada vez</a:t>
            </a:r>
          </a:p>
          <a:p>
            <a:pPr marL="285750" indent="-285750">
              <a:lnSpc>
                <a:spcPct val="200000"/>
              </a:lnSpc>
              <a:buFont typeface="Arial" panose="020B0604020202020204" pitchFamily="34" charset="0"/>
              <a:buChar char="•"/>
            </a:pPr>
            <a:r>
              <a:rPr lang="es-CL" sz="3200" dirty="0">
                <a:solidFill>
                  <a:schemeClr val="bg1"/>
                </a:solidFill>
                <a:latin typeface="Futura Medium" panose="020B0602020204020303" pitchFamily="34" charset="-79"/>
                <a:cs typeface="Futura Medium" panose="020B0602020204020303" pitchFamily="34" charset="-79"/>
              </a:rPr>
              <a:t>GPT-4 ofrece solo 25 prompts por hora (elígelos)</a:t>
            </a:r>
          </a:p>
          <a:p>
            <a:pPr marL="285750" indent="-285750">
              <a:lnSpc>
                <a:spcPct val="200000"/>
              </a:lnSpc>
              <a:buFont typeface="Arial" panose="020B0604020202020204" pitchFamily="34" charset="0"/>
              <a:buChar char="•"/>
            </a:pPr>
            <a:r>
              <a:rPr lang="es-CL" sz="3200" dirty="0">
                <a:solidFill>
                  <a:schemeClr val="bg1"/>
                </a:solidFill>
                <a:latin typeface="Futura Medium" panose="020B0602020204020303" pitchFamily="34" charset="-79"/>
                <a:cs typeface="Futura Medium" panose="020B0602020204020303" pitchFamily="34" charset="-79"/>
              </a:rPr>
              <a:t>Un chat no tiene acceso al contenido de otros chat</a:t>
            </a:r>
          </a:p>
          <a:p>
            <a:pPr marL="285750" indent="-285750">
              <a:lnSpc>
                <a:spcPct val="200000"/>
              </a:lnSpc>
              <a:buFont typeface="Arial" panose="020B0604020202020204" pitchFamily="34" charset="0"/>
              <a:buChar char="•"/>
            </a:pPr>
            <a:r>
              <a:rPr lang="es-CL" sz="3200" dirty="0">
                <a:solidFill>
                  <a:schemeClr val="bg1"/>
                </a:solidFill>
                <a:latin typeface="Futura Medium" panose="020B0602020204020303" pitchFamily="34" charset="-79"/>
                <a:cs typeface="Futura Medium" panose="020B0602020204020303" pitchFamily="34" charset="-79"/>
              </a:rPr>
              <a:t>Cambia de chat para distintos temas</a:t>
            </a:r>
          </a:p>
          <a:p>
            <a:pPr marL="285750" indent="-285750">
              <a:lnSpc>
                <a:spcPct val="200000"/>
              </a:lnSpc>
              <a:buFont typeface="Arial" panose="020B0604020202020204" pitchFamily="34" charset="0"/>
              <a:buChar char="•"/>
            </a:pPr>
            <a:r>
              <a:rPr lang="es-CL" sz="3200" dirty="0">
                <a:solidFill>
                  <a:schemeClr val="bg1"/>
                </a:solidFill>
                <a:latin typeface="Futura Medium" panose="020B0602020204020303" pitchFamily="34" charset="-79"/>
                <a:cs typeface="Futura Medium" panose="020B0602020204020303" pitchFamily="34" charset="-79"/>
              </a:rPr>
              <a:t>Cuando se ponga tonto, abre un nuevo chat. </a:t>
            </a:r>
          </a:p>
        </p:txBody>
      </p:sp>
    </p:spTree>
    <p:extLst>
      <p:ext uri="{BB962C8B-B14F-4D97-AF65-F5344CB8AC3E}">
        <p14:creationId xmlns:p14="http://schemas.microsoft.com/office/powerpoint/2010/main" val="2554338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90083"/>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337C578-06E4-B945-B329-6D9062D95C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2764065" cy="6858000"/>
          </a:xfrm>
          <a:prstGeom prst="rect">
            <a:avLst/>
          </a:prstGeom>
        </p:spPr>
      </p:pic>
      <p:sp>
        <p:nvSpPr>
          <p:cNvPr id="3" name="CuadroTexto 2">
            <a:extLst>
              <a:ext uri="{FF2B5EF4-FFF2-40B4-BE49-F238E27FC236}">
                <a16:creationId xmlns:a16="http://schemas.microsoft.com/office/drawing/2014/main" id="{FBC42F1F-659D-3A4F-9764-4017255E207E}"/>
              </a:ext>
            </a:extLst>
          </p:cNvPr>
          <p:cNvSpPr txBox="1"/>
          <p:nvPr/>
        </p:nvSpPr>
        <p:spPr>
          <a:xfrm>
            <a:off x="3003391" y="760463"/>
            <a:ext cx="8506123" cy="486902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s-CL" sz="3200" dirty="0">
                <a:solidFill>
                  <a:srgbClr val="FAF6FE"/>
                </a:solidFill>
                <a:latin typeface="Futura Medium" panose="020B0602020204020303" pitchFamily="34" charset="-79"/>
                <a:cs typeface="Futura Medium" panose="020B0602020204020303" pitchFamily="34" charset="-79"/>
              </a:rPr>
              <a:t>No permite archivo en carpetas</a:t>
            </a:r>
          </a:p>
          <a:p>
            <a:pPr marL="285750" indent="-285750">
              <a:lnSpc>
                <a:spcPct val="200000"/>
              </a:lnSpc>
              <a:buFont typeface="Arial" panose="020B0604020202020204" pitchFamily="34" charset="0"/>
              <a:buChar char="•"/>
            </a:pPr>
            <a:r>
              <a:rPr lang="es-CL" sz="3200" dirty="0">
                <a:solidFill>
                  <a:srgbClr val="FAF6FE"/>
                </a:solidFill>
                <a:latin typeface="Futura Medium" panose="020B0602020204020303" pitchFamily="34" charset="-79"/>
                <a:cs typeface="Futura Medium" panose="020B0602020204020303" pitchFamily="34" charset="-79"/>
              </a:rPr>
              <a:t>Para conservar contenidos: copy-paste</a:t>
            </a:r>
          </a:p>
          <a:p>
            <a:pPr marL="285750" indent="-285750">
              <a:lnSpc>
                <a:spcPct val="200000"/>
              </a:lnSpc>
              <a:buFont typeface="Arial" panose="020B0604020202020204" pitchFamily="34" charset="0"/>
              <a:buChar char="•"/>
            </a:pPr>
            <a:r>
              <a:rPr lang="es-CL" sz="3200" dirty="0">
                <a:solidFill>
                  <a:srgbClr val="FAF6FE"/>
                </a:solidFill>
                <a:latin typeface="Futura Medium" panose="020B0602020204020303" pitchFamily="34" charset="-79"/>
                <a:cs typeface="Futura Medium" panose="020B0602020204020303" pitchFamily="34" charset="-79"/>
              </a:rPr>
              <a:t>Función de exportar</a:t>
            </a:r>
          </a:p>
          <a:p>
            <a:pPr marL="285750" indent="-285750">
              <a:lnSpc>
                <a:spcPct val="200000"/>
              </a:lnSpc>
              <a:buFont typeface="Arial" panose="020B0604020202020204" pitchFamily="34" charset="0"/>
              <a:buChar char="•"/>
            </a:pPr>
            <a:r>
              <a:rPr lang="es-CL" sz="3200" dirty="0">
                <a:solidFill>
                  <a:srgbClr val="FAF6FE"/>
                </a:solidFill>
                <a:latin typeface="Futura Medium" panose="020B0602020204020303" pitchFamily="34" charset="-79"/>
                <a:cs typeface="Futura Medium" panose="020B0602020204020303" pitchFamily="34" charset="-79"/>
              </a:rPr>
              <a:t>Puedes cambiarle el nombre a tus chats</a:t>
            </a:r>
          </a:p>
          <a:p>
            <a:pPr marL="285750" indent="-285750">
              <a:lnSpc>
                <a:spcPct val="200000"/>
              </a:lnSpc>
              <a:buFont typeface="Arial" panose="020B0604020202020204" pitchFamily="34" charset="0"/>
              <a:buChar char="•"/>
            </a:pPr>
            <a:r>
              <a:rPr lang="es-CL" sz="3200" dirty="0">
                <a:solidFill>
                  <a:srgbClr val="FAF6FE"/>
                </a:solidFill>
                <a:latin typeface="Futura Medium" panose="020B0602020204020303" pitchFamily="34" charset="-79"/>
                <a:cs typeface="Futura Medium" panose="020B0602020204020303" pitchFamily="34" charset="-79"/>
              </a:rPr>
              <a:t>Puedes borrarlos todos o de a uno</a:t>
            </a:r>
          </a:p>
        </p:txBody>
      </p:sp>
    </p:spTree>
    <p:extLst>
      <p:ext uri="{BB962C8B-B14F-4D97-AF65-F5344CB8AC3E}">
        <p14:creationId xmlns:p14="http://schemas.microsoft.com/office/powerpoint/2010/main" val="1363564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0083"/>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337C578-06E4-B945-B329-6D9062D95C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2764065" cy="6858000"/>
          </a:xfrm>
          <a:prstGeom prst="rect">
            <a:avLst/>
          </a:prstGeom>
        </p:spPr>
      </p:pic>
      <p:sp>
        <p:nvSpPr>
          <p:cNvPr id="3" name="CuadroTexto 2">
            <a:extLst>
              <a:ext uri="{FF2B5EF4-FFF2-40B4-BE49-F238E27FC236}">
                <a16:creationId xmlns:a16="http://schemas.microsoft.com/office/drawing/2014/main" id="{FBC42F1F-659D-3A4F-9764-4017255E207E}"/>
              </a:ext>
            </a:extLst>
          </p:cNvPr>
          <p:cNvSpPr txBox="1"/>
          <p:nvPr/>
        </p:nvSpPr>
        <p:spPr>
          <a:xfrm>
            <a:off x="2287773" y="1368789"/>
            <a:ext cx="9372600" cy="27299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CL" sz="3200" dirty="0">
                <a:solidFill>
                  <a:schemeClr val="bg1"/>
                </a:solidFill>
                <a:latin typeface="Futura Medium" panose="020B0602020204020303" pitchFamily="34" charset="-79"/>
                <a:cs typeface="Futura Medium" panose="020B0602020204020303" pitchFamily="34" charset="-79"/>
              </a:rPr>
              <a:t>Si cargas más de 2000 palabras, se cerrará la conversación</a:t>
            </a:r>
          </a:p>
          <a:p>
            <a:pPr marL="285750" indent="-285750">
              <a:lnSpc>
                <a:spcPct val="150000"/>
              </a:lnSpc>
              <a:buFont typeface="Arial" panose="020B0604020202020204" pitchFamily="34" charset="0"/>
              <a:buChar char="•"/>
            </a:pPr>
            <a:endParaRPr lang="es-CL" sz="1400" dirty="0">
              <a:solidFill>
                <a:schemeClr val="bg1"/>
              </a:solidFill>
              <a:latin typeface="Futura Medium" panose="020B0602020204020303" pitchFamily="34" charset="-79"/>
              <a:cs typeface="Futura Medium" panose="020B0602020204020303" pitchFamily="34" charset="-79"/>
            </a:endParaRPr>
          </a:p>
          <a:p>
            <a:pPr marL="285750" indent="-285750">
              <a:lnSpc>
                <a:spcPct val="200000"/>
              </a:lnSpc>
              <a:buFont typeface="Arial" panose="020B0604020202020204" pitchFamily="34" charset="0"/>
              <a:buChar char="•"/>
            </a:pPr>
            <a:r>
              <a:rPr lang="es-CL" sz="3200" dirty="0">
                <a:solidFill>
                  <a:schemeClr val="bg1"/>
                </a:solidFill>
                <a:latin typeface="Futura Medium" panose="020B0602020204020303" pitchFamily="34" charset="-79"/>
                <a:cs typeface="Futura Medium" panose="020B0602020204020303" pitchFamily="34" charset="-79"/>
              </a:rPr>
              <a:t>Cuida tu privacidad y la de otras personas</a:t>
            </a:r>
            <a:endParaRPr lang="es-CL" sz="28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429025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BE71956-0BFE-564C-A182-2C61BC1C6A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3400" y="5198269"/>
            <a:ext cx="2082800" cy="406400"/>
          </a:xfrm>
          <a:prstGeom prst="rect">
            <a:avLst/>
          </a:prstGeom>
        </p:spPr>
      </p:pic>
      <p:pic>
        <p:nvPicPr>
          <p:cNvPr id="8" name="Imagen 7">
            <a:extLst>
              <a:ext uri="{FF2B5EF4-FFF2-40B4-BE49-F238E27FC236}">
                <a16:creationId xmlns:a16="http://schemas.microsoft.com/office/drawing/2014/main" id="{CC3239FA-C9C7-4547-899A-BD8DA5F858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88288" y="568029"/>
            <a:ext cx="4923008" cy="4204568"/>
          </a:xfrm>
          <a:prstGeom prst="rect">
            <a:avLst/>
          </a:prstGeom>
        </p:spPr>
      </p:pic>
      <p:sp>
        <p:nvSpPr>
          <p:cNvPr id="7" name="CuadroTexto 6">
            <a:extLst>
              <a:ext uri="{FF2B5EF4-FFF2-40B4-BE49-F238E27FC236}">
                <a16:creationId xmlns:a16="http://schemas.microsoft.com/office/drawing/2014/main" id="{A1D9AD04-9ED9-7E42-BF43-489573640C5D}"/>
              </a:ext>
            </a:extLst>
          </p:cNvPr>
          <p:cNvSpPr txBox="1"/>
          <p:nvPr/>
        </p:nvSpPr>
        <p:spPr>
          <a:xfrm>
            <a:off x="6361427" y="1617229"/>
            <a:ext cx="5918356" cy="3346109"/>
          </a:xfrm>
          <a:prstGeom prst="rect">
            <a:avLst/>
          </a:prstGeom>
          <a:noFill/>
        </p:spPr>
        <p:txBody>
          <a:bodyPr wrap="square">
            <a:spAutoFit/>
          </a:bodyPr>
          <a:lstStyle/>
          <a:p>
            <a:pPr marL="514350" indent="-514350">
              <a:lnSpc>
                <a:spcPct val="150000"/>
              </a:lnSpc>
              <a:buFont typeface=".Apple Color Emoji UI"/>
              <a:buChar char="💣"/>
            </a:pPr>
            <a:r>
              <a:rPr lang="es-CL" sz="24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rPr>
              <a:t>Pérdida de empleos</a:t>
            </a:r>
          </a:p>
          <a:p>
            <a:pPr marL="514350" indent="-514350">
              <a:lnSpc>
                <a:spcPct val="150000"/>
              </a:lnSpc>
              <a:buFont typeface=".Apple Color Emoji UI"/>
              <a:buChar char="💣"/>
            </a:pPr>
            <a:r>
              <a:rPr lang="es-CL" sz="24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rPr>
              <a:t>Refuerzo de cámaras de eco</a:t>
            </a:r>
          </a:p>
          <a:p>
            <a:pPr marL="514350" indent="-514350">
              <a:lnSpc>
                <a:spcPct val="150000"/>
              </a:lnSpc>
              <a:buFont typeface=".Apple Color Emoji UI"/>
              <a:buChar char="💣"/>
            </a:pPr>
            <a:r>
              <a:rPr lang="es-CL" sz="24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rPr>
              <a:t>Multiplicación de noticias falsas</a:t>
            </a:r>
          </a:p>
          <a:p>
            <a:pPr marL="514350" indent="-514350">
              <a:lnSpc>
                <a:spcPct val="150000"/>
              </a:lnSpc>
              <a:buFont typeface=".Apple Color Emoji UI"/>
              <a:buChar char="💣"/>
            </a:pPr>
            <a:r>
              <a:rPr lang="es-CL" sz="24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rPr>
              <a:t>Seguridad de los datos</a:t>
            </a:r>
          </a:p>
          <a:p>
            <a:pPr marL="514350" indent="-514350">
              <a:lnSpc>
                <a:spcPct val="150000"/>
              </a:lnSpc>
              <a:buFont typeface=".Apple Color Emoji UI"/>
              <a:buChar char="💣"/>
            </a:pPr>
            <a:r>
              <a:rPr lang="es-CL" sz="24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rPr>
              <a:t>Profundización de brechas sociales</a:t>
            </a:r>
          </a:p>
          <a:p>
            <a:pPr marL="514350" indent="-514350">
              <a:lnSpc>
                <a:spcPct val="150000"/>
              </a:lnSpc>
              <a:buFont typeface=".Apple Color Emoji UI"/>
              <a:buChar char="💣"/>
            </a:pPr>
            <a:r>
              <a:rPr lang="es-CL" sz="24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rPr>
              <a:t>Fin de la historia humana</a:t>
            </a:r>
          </a:p>
        </p:txBody>
      </p:sp>
      <p:sp>
        <p:nvSpPr>
          <p:cNvPr id="9" name="CuadroTexto 8">
            <a:extLst>
              <a:ext uri="{FF2B5EF4-FFF2-40B4-BE49-F238E27FC236}">
                <a16:creationId xmlns:a16="http://schemas.microsoft.com/office/drawing/2014/main" id="{02F9582E-5876-8940-9084-2EB024D602C4}"/>
              </a:ext>
            </a:extLst>
          </p:cNvPr>
          <p:cNvSpPr txBox="1"/>
          <p:nvPr/>
        </p:nvSpPr>
        <p:spPr>
          <a:xfrm>
            <a:off x="334228" y="1904643"/>
            <a:ext cx="3900714" cy="979179"/>
          </a:xfrm>
          <a:prstGeom prst="rect">
            <a:avLst/>
          </a:prstGeom>
          <a:noFill/>
        </p:spPr>
        <p:txBody>
          <a:bodyPr wrap="square">
            <a:spAutoFit/>
          </a:bodyPr>
          <a:lstStyle/>
          <a:p>
            <a:pPr>
              <a:lnSpc>
                <a:spcPct val="150000"/>
              </a:lnSpc>
            </a:pPr>
            <a:r>
              <a:rPr lang="es-CL" sz="4400" dirty="0">
                <a:solidFill>
                  <a:srgbClr val="604A3D"/>
                </a:solidFill>
                <a:latin typeface="Century Gothic" panose="020B0502020202020204" pitchFamily="34" charset="0"/>
                <a:cs typeface="Futura Medium" panose="020B0602020204020303" pitchFamily="34" charset="-79"/>
              </a:rPr>
              <a:t>Limitaciones</a:t>
            </a:r>
          </a:p>
        </p:txBody>
      </p:sp>
      <p:sp>
        <p:nvSpPr>
          <p:cNvPr id="10" name="CuadroTexto 9">
            <a:extLst>
              <a:ext uri="{FF2B5EF4-FFF2-40B4-BE49-F238E27FC236}">
                <a16:creationId xmlns:a16="http://schemas.microsoft.com/office/drawing/2014/main" id="{E0A357CC-4028-AB46-BA46-AEF00E289D65}"/>
              </a:ext>
            </a:extLst>
          </p:cNvPr>
          <p:cNvSpPr txBox="1"/>
          <p:nvPr/>
        </p:nvSpPr>
        <p:spPr>
          <a:xfrm>
            <a:off x="21216" y="3376154"/>
            <a:ext cx="5999121" cy="2797689"/>
          </a:xfrm>
          <a:prstGeom prst="rect">
            <a:avLst/>
          </a:prstGeom>
          <a:noFill/>
        </p:spPr>
        <p:txBody>
          <a:bodyPr wrap="square" rtlCol="0">
            <a:spAutoFit/>
          </a:bodyPr>
          <a:lstStyle/>
          <a:p>
            <a:pPr marL="514350" indent="-514350">
              <a:lnSpc>
                <a:spcPct val="150000"/>
              </a:lnSpc>
              <a:buFont typeface=".Apple Color Emoji UI"/>
              <a:buChar char="🔪"/>
            </a:pPr>
            <a:r>
              <a:rPr lang="es-CL" sz="24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rPr>
              <a:t>Sesgos</a:t>
            </a:r>
          </a:p>
          <a:p>
            <a:pPr marL="514350" indent="-514350">
              <a:lnSpc>
                <a:spcPct val="150000"/>
              </a:lnSpc>
              <a:buFont typeface=".Apple Color Emoji UI"/>
              <a:buChar char="🔪"/>
            </a:pPr>
            <a:r>
              <a:rPr lang="es-CL" sz="24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rPr>
              <a:t>Privacidad</a:t>
            </a:r>
          </a:p>
          <a:p>
            <a:pPr marL="514350" indent="-514350">
              <a:lnSpc>
                <a:spcPct val="150000"/>
              </a:lnSpc>
              <a:buFont typeface=".Apple Color Emoji UI"/>
              <a:buChar char="🔪"/>
            </a:pPr>
            <a:r>
              <a:rPr lang="es-CL" sz="24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rPr>
              <a:t>Falsedad</a:t>
            </a:r>
          </a:p>
          <a:p>
            <a:pPr marL="514350" indent="-514350">
              <a:lnSpc>
                <a:spcPct val="150000"/>
              </a:lnSpc>
              <a:buFont typeface=".Apple Color Emoji UI"/>
              <a:buChar char="🔪"/>
            </a:pPr>
            <a:r>
              <a:rPr lang="es-CL" sz="24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rPr>
              <a:t>Reproducción de la cultura dominante</a:t>
            </a:r>
          </a:p>
          <a:p>
            <a:pPr marL="514350" indent="-514350">
              <a:lnSpc>
                <a:spcPct val="150000"/>
              </a:lnSpc>
              <a:buFont typeface=".Apple Color Emoji UI"/>
              <a:buChar char="🔪"/>
            </a:pPr>
            <a:r>
              <a:rPr lang="es-CL" sz="24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rPr>
              <a:t>Censura</a:t>
            </a:r>
            <a:endParaRPr lang="es-CL" sz="2000" dirty="0">
              <a:solidFill>
                <a:srgbClr val="2C4A34"/>
              </a:solidFill>
              <a:latin typeface="Futura Medium" panose="020B0602020204020303" pitchFamily="34" charset="-79"/>
              <a:ea typeface="Roboto Condensed" panose="02000000000000000000" pitchFamily="2" charset="0"/>
              <a:cs typeface="Futura Medium" panose="020B0602020204020303" pitchFamily="34" charset="-79"/>
            </a:endParaRPr>
          </a:p>
        </p:txBody>
      </p:sp>
      <p:sp>
        <p:nvSpPr>
          <p:cNvPr id="11" name="CuadroTexto 10">
            <a:extLst>
              <a:ext uri="{FF2B5EF4-FFF2-40B4-BE49-F238E27FC236}">
                <a16:creationId xmlns:a16="http://schemas.microsoft.com/office/drawing/2014/main" id="{6260793B-1452-AA4F-92AA-45B515A6654D}"/>
              </a:ext>
            </a:extLst>
          </p:cNvPr>
          <p:cNvSpPr txBox="1"/>
          <p:nvPr/>
        </p:nvSpPr>
        <p:spPr>
          <a:xfrm>
            <a:off x="6020337" y="460342"/>
            <a:ext cx="5761772" cy="769441"/>
          </a:xfrm>
          <a:prstGeom prst="rect">
            <a:avLst/>
          </a:prstGeom>
          <a:noFill/>
        </p:spPr>
        <p:txBody>
          <a:bodyPr wrap="square" rtlCol="0">
            <a:spAutoFit/>
          </a:bodyPr>
          <a:lstStyle/>
          <a:p>
            <a:pPr algn="r"/>
            <a:r>
              <a:rPr lang="es-CL" sz="4400" dirty="0">
                <a:solidFill>
                  <a:srgbClr val="604A3D"/>
                </a:solidFill>
                <a:latin typeface="Century Gothic" panose="020B0502020202020204" pitchFamily="34" charset="0"/>
                <a:cs typeface="Futura Medium" panose="020B0602020204020303" pitchFamily="34" charset="-79"/>
              </a:rPr>
              <a:t>Impactos negativos</a:t>
            </a:r>
            <a:endParaRPr lang="es-CL" sz="4400" dirty="0">
              <a:solidFill>
                <a:srgbClr val="604A3D"/>
              </a:solidFill>
              <a:latin typeface="Century Gothic" panose="020B0502020202020204" pitchFamily="34" charset="0"/>
            </a:endParaRPr>
          </a:p>
        </p:txBody>
      </p:sp>
    </p:spTree>
    <p:extLst>
      <p:ext uri="{BB962C8B-B14F-4D97-AF65-F5344CB8AC3E}">
        <p14:creationId xmlns:p14="http://schemas.microsoft.com/office/powerpoint/2010/main" val="128748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52999D-D4B4-264D-830A-C2BF43AA55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9600" y="355600"/>
            <a:ext cx="6502400" cy="6502400"/>
          </a:xfrm>
          <a:prstGeom prst="rect">
            <a:avLst/>
          </a:prstGeom>
        </p:spPr>
      </p:pic>
      <p:sp>
        <p:nvSpPr>
          <p:cNvPr id="4" name="Luna 3">
            <a:extLst>
              <a:ext uri="{FF2B5EF4-FFF2-40B4-BE49-F238E27FC236}">
                <a16:creationId xmlns:a16="http://schemas.microsoft.com/office/drawing/2014/main" id="{03F46B8F-4407-6241-995E-8B4278D2FB72}"/>
              </a:ext>
            </a:extLst>
          </p:cNvPr>
          <p:cNvSpPr/>
          <p:nvPr/>
        </p:nvSpPr>
        <p:spPr>
          <a:xfrm rot="19073601">
            <a:off x="5335863" y="4534297"/>
            <a:ext cx="987792" cy="670991"/>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2F8F64B9-C76B-4642-A1E7-E9BBBBD617B6}"/>
              </a:ext>
            </a:extLst>
          </p:cNvPr>
          <p:cNvSpPr txBox="1"/>
          <p:nvPr/>
        </p:nvSpPr>
        <p:spPr>
          <a:xfrm>
            <a:off x="685223" y="2611054"/>
            <a:ext cx="6502400" cy="1323439"/>
          </a:xfrm>
          <a:prstGeom prst="rect">
            <a:avLst/>
          </a:prstGeom>
          <a:noFill/>
        </p:spPr>
        <p:txBody>
          <a:bodyPr wrap="square" rtlCol="0">
            <a:spAutoFit/>
          </a:bodyPr>
          <a:lstStyle/>
          <a:p>
            <a:r>
              <a:rPr lang="es-CL" sz="8000" dirty="0">
                <a:solidFill>
                  <a:srgbClr val="451A70"/>
                </a:solidFill>
                <a:latin typeface="Century Gothic" panose="020B0502020202020204" pitchFamily="34" charset="0"/>
              </a:rPr>
              <a:t>GRACIAS</a:t>
            </a:r>
          </a:p>
        </p:txBody>
      </p:sp>
    </p:spTree>
    <p:extLst>
      <p:ext uri="{BB962C8B-B14F-4D97-AF65-F5344CB8AC3E}">
        <p14:creationId xmlns:p14="http://schemas.microsoft.com/office/powerpoint/2010/main" val="3263310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91E7290-7754-8F4B-90AA-A12E5EF24A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276" y="-146304"/>
            <a:ext cx="12863196" cy="7223760"/>
          </a:xfrm>
          <a:prstGeom prst="rect">
            <a:avLst/>
          </a:prstGeom>
        </p:spPr>
      </p:pic>
    </p:spTree>
    <p:extLst>
      <p:ext uri="{BB962C8B-B14F-4D97-AF65-F5344CB8AC3E}">
        <p14:creationId xmlns:p14="http://schemas.microsoft.com/office/powerpoint/2010/main" val="3014599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CAC6"/>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CB7171D-8D8F-A343-94D6-2F59CAA65A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5" name="Imagen 4">
            <a:extLst>
              <a:ext uri="{FF2B5EF4-FFF2-40B4-BE49-F238E27FC236}">
                <a16:creationId xmlns:a16="http://schemas.microsoft.com/office/drawing/2014/main" id="{FD2AE46E-4B6D-8C49-97B3-68BC9A7E71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2507579"/>
            <a:ext cx="4854020" cy="1842841"/>
          </a:xfrm>
          <a:prstGeom prst="rect">
            <a:avLst/>
          </a:prstGeom>
        </p:spPr>
      </p:pic>
      <p:sp>
        <p:nvSpPr>
          <p:cNvPr id="6" name="CuadroTexto 5">
            <a:extLst>
              <a:ext uri="{FF2B5EF4-FFF2-40B4-BE49-F238E27FC236}">
                <a16:creationId xmlns:a16="http://schemas.microsoft.com/office/drawing/2014/main" id="{ECF653F2-F649-BD4E-AD3D-DDCF15B287DE}"/>
              </a:ext>
            </a:extLst>
          </p:cNvPr>
          <p:cNvSpPr txBox="1"/>
          <p:nvPr/>
        </p:nvSpPr>
        <p:spPr>
          <a:xfrm>
            <a:off x="304800" y="271698"/>
            <a:ext cx="8139953" cy="1754326"/>
          </a:xfrm>
          <a:prstGeom prst="rect">
            <a:avLst/>
          </a:prstGeom>
          <a:noFill/>
        </p:spPr>
        <p:txBody>
          <a:bodyPr wrap="square" rtlCol="0">
            <a:spAutoFit/>
          </a:bodyPr>
          <a:lstStyle/>
          <a:p>
            <a:r>
              <a:rPr lang="es-CL" sz="5400" dirty="0">
                <a:solidFill>
                  <a:srgbClr val="EC4C01"/>
                </a:solidFill>
                <a:latin typeface="Century Gothic" panose="020B0502020202020204" pitchFamily="34" charset="0"/>
              </a:rPr>
              <a:t>RAZONAMIENTO</a:t>
            </a:r>
          </a:p>
          <a:p>
            <a:r>
              <a:rPr lang="es-CL" sz="5400" dirty="0">
                <a:solidFill>
                  <a:srgbClr val="EC4C01"/>
                </a:solidFill>
                <a:latin typeface="Century Gothic" panose="020B0502020202020204" pitchFamily="34" charset="0"/>
              </a:rPr>
              <a:t>GPT-3 / GPT-4</a:t>
            </a:r>
            <a:endParaRPr lang="es-CL" sz="4400" dirty="0">
              <a:solidFill>
                <a:srgbClr val="EC4C01"/>
              </a:solidFill>
              <a:latin typeface="Century Gothic" panose="020B0502020202020204" pitchFamily="34" charset="0"/>
            </a:endParaRPr>
          </a:p>
        </p:txBody>
      </p:sp>
    </p:spTree>
    <p:extLst>
      <p:ext uri="{BB962C8B-B14F-4D97-AF65-F5344CB8AC3E}">
        <p14:creationId xmlns:p14="http://schemas.microsoft.com/office/powerpoint/2010/main" val="562927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8ABFA11-29DC-CC4E-9BAE-99F606368A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987" y="828675"/>
            <a:ext cx="11832683" cy="5229225"/>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Entrada de lápiz 12">
                <a:extLst>
                  <a:ext uri="{FF2B5EF4-FFF2-40B4-BE49-F238E27FC236}">
                    <a16:creationId xmlns:a16="http://schemas.microsoft.com/office/drawing/2014/main" id="{8ED29BF9-250B-454C-9E98-EBE2ABB51955}"/>
                  </a:ext>
                </a:extLst>
              </p14:cNvPr>
              <p14:cNvContentPartPr/>
              <p14:nvPr/>
            </p14:nvContentPartPr>
            <p14:xfrm>
              <a:off x="4503375" y="430987"/>
              <a:ext cx="2662920" cy="1278360"/>
            </p14:xfrm>
          </p:contentPart>
        </mc:Choice>
        <mc:Fallback xmlns="">
          <p:pic>
            <p:nvPicPr>
              <p:cNvPr id="13" name="Entrada de lápiz 12">
                <a:extLst>
                  <a:ext uri="{FF2B5EF4-FFF2-40B4-BE49-F238E27FC236}">
                    <a16:creationId xmlns:a16="http://schemas.microsoft.com/office/drawing/2014/main" id="{8ED29BF9-250B-454C-9E98-EBE2ABB51955}"/>
                  </a:ext>
                </a:extLst>
              </p:cNvPr>
              <p:cNvPicPr/>
              <p:nvPr/>
            </p:nvPicPr>
            <p:blipFill>
              <a:blip r:embed="rId5"/>
              <a:stretch>
                <a:fillRect/>
              </a:stretch>
            </p:blipFill>
            <p:spPr>
              <a:xfrm>
                <a:off x="4467375" y="394987"/>
                <a:ext cx="2734560" cy="1350000"/>
              </a:xfrm>
              <a:prstGeom prst="rect">
                <a:avLst/>
              </a:prstGeom>
            </p:spPr>
          </p:pic>
        </mc:Fallback>
      </mc:AlternateContent>
    </p:spTree>
    <p:extLst>
      <p:ext uri="{BB962C8B-B14F-4D97-AF65-F5344CB8AC3E}">
        <p14:creationId xmlns:p14="http://schemas.microsoft.com/office/powerpoint/2010/main" val="2767295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AD28D63-FA82-7E48-ACEE-52BF2DB52D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480" y="482723"/>
            <a:ext cx="10983040" cy="5632328"/>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Entrada de lápiz 9">
                <a:extLst>
                  <a:ext uri="{FF2B5EF4-FFF2-40B4-BE49-F238E27FC236}">
                    <a16:creationId xmlns:a16="http://schemas.microsoft.com/office/drawing/2014/main" id="{87C5C3E1-26CD-7A4E-849F-AC6CF14F9329}"/>
                  </a:ext>
                </a:extLst>
              </p14:cNvPr>
              <p14:cNvContentPartPr/>
              <p14:nvPr/>
            </p14:nvContentPartPr>
            <p14:xfrm>
              <a:off x="5009895" y="266107"/>
              <a:ext cx="1690920" cy="1042560"/>
            </p14:xfrm>
          </p:contentPart>
        </mc:Choice>
        <mc:Fallback xmlns="">
          <p:pic>
            <p:nvPicPr>
              <p:cNvPr id="10" name="Entrada de lápiz 9">
                <a:extLst>
                  <a:ext uri="{FF2B5EF4-FFF2-40B4-BE49-F238E27FC236}">
                    <a16:creationId xmlns:a16="http://schemas.microsoft.com/office/drawing/2014/main" id="{87C5C3E1-26CD-7A4E-849F-AC6CF14F9329}"/>
                  </a:ext>
                </a:extLst>
              </p:cNvPr>
              <p:cNvPicPr/>
              <p:nvPr/>
            </p:nvPicPr>
            <p:blipFill>
              <a:blip r:embed="rId5"/>
              <a:stretch>
                <a:fillRect/>
              </a:stretch>
            </p:blipFill>
            <p:spPr>
              <a:xfrm>
                <a:off x="4991895" y="248107"/>
                <a:ext cx="1726560" cy="1078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Entrada de lápiz 12">
                <a:extLst>
                  <a:ext uri="{FF2B5EF4-FFF2-40B4-BE49-F238E27FC236}">
                    <a16:creationId xmlns:a16="http://schemas.microsoft.com/office/drawing/2014/main" id="{E59D36A0-5753-A145-8510-B2FCF9D1CF61}"/>
                  </a:ext>
                </a:extLst>
              </p14:cNvPr>
              <p14:cNvContentPartPr/>
              <p14:nvPr/>
            </p14:nvContentPartPr>
            <p14:xfrm>
              <a:off x="2670975" y="3492067"/>
              <a:ext cx="1637640" cy="50400"/>
            </p14:xfrm>
          </p:contentPart>
        </mc:Choice>
        <mc:Fallback xmlns="">
          <p:pic>
            <p:nvPicPr>
              <p:cNvPr id="13" name="Entrada de lápiz 12">
                <a:extLst>
                  <a:ext uri="{FF2B5EF4-FFF2-40B4-BE49-F238E27FC236}">
                    <a16:creationId xmlns:a16="http://schemas.microsoft.com/office/drawing/2014/main" id="{E59D36A0-5753-A145-8510-B2FCF9D1CF61}"/>
                  </a:ext>
                </a:extLst>
              </p:cNvPr>
              <p:cNvPicPr/>
              <p:nvPr/>
            </p:nvPicPr>
            <p:blipFill>
              <a:blip r:embed="rId7"/>
              <a:stretch>
                <a:fillRect/>
              </a:stretch>
            </p:blipFill>
            <p:spPr>
              <a:xfrm>
                <a:off x="2653335" y="3474427"/>
                <a:ext cx="167328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Entrada de lápiz 13">
                <a:extLst>
                  <a:ext uri="{FF2B5EF4-FFF2-40B4-BE49-F238E27FC236}">
                    <a16:creationId xmlns:a16="http://schemas.microsoft.com/office/drawing/2014/main" id="{34AF89C3-9B3F-1C46-A144-E460F4C3BCE7}"/>
                  </a:ext>
                </a:extLst>
              </p14:cNvPr>
              <p14:cNvContentPartPr/>
              <p14:nvPr/>
            </p14:nvContentPartPr>
            <p14:xfrm>
              <a:off x="4636575" y="3505747"/>
              <a:ext cx="5198760" cy="84960"/>
            </p14:xfrm>
          </p:contentPart>
        </mc:Choice>
        <mc:Fallback xmlns="">
          <p:pic>
            <p:nvPicPr>
              <p:cNvPr id="14" name="Entrada de lápiz 13">
                <a:extLst>
                  <a:ext uri="{FF2B5EF4-FFF2-40B4-BE49-F238E27FC236}">
                    <a16:creationId xmlns:a16="http://schemas.microsoft.com/office/drawing/2014/main" id="{34AF89C3-9B3F-1C46-A144-E460F4C3BCE7}"/>
                  </a:ext>
                </a:extLst>
              </p:cNvPr>
              <p:cNvPicPr/>
              <p:nvPr/>
            </p:nvPicPr>
            <p:blipFill>
              <a:blip r:embed="rId9"/>
              <a:stretch>
                <a:fillRect/>
              </a:stretch>
            </p:blipFill>
            <p:spPr>
              <a:xfrm>
                <a:off x="4618935" y="3487747"/>
                <a:ext cx="52344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Entrada de lápiz 14">
                <a:extLst>
                  <a:ext uri="{FF2B5EF4-FFF2-40B4-BE49-F238E27FC236}">
                    <a16:creationId xmlns:a16="http://schemas.microsoft.com/office/drawing/2014/main" id="{66E91A4A-4A84-9143-BDA1-505AA8D58F40}"/>
                  </a:ext>
                </a:extLst>
              </p14:cNvPr>
              <p14:cNvContentPartPr/>
              <p14:nvPr/>
            </p14:nvContentPartPr>
            <p14:xfrm>
              <a:off x="1554975" y="3930907"/>
              <a:ext cx="3070440" cy="55440"/>
            </p14:xfrm>
          </p:contentPart>
        </mc:Choice>
        <mc:Fallback xmlns="">
          <p:pic>
            <p:nvPicPr>
              <p:cNvPr id="15" name="Entrada de lápiz 14">
                <a:extLst>
                  <a:ext uri="{FF2B5EF4-FFF2-40B4-BE49-F238E27FC236}">
                    <a16:creationId xmlns:a16="http://schemas.microsoft.com/office/drawing/2014/main" id="{66E91A4A-4A84-9143-BDA1-505AA8D58F40}"/>
                  </a:ext>
                </a:extLst>
              </p:cNvPr>
              <p:cNvPicPr/>
              <p:nvPr/>
            </p:nvPicPr>
            <p:blipFill>
              <a:blip r:embed="rId11"/>
              <a:stretch>
                <a:fillRect/>
              </a:stretch>
            </p:blipFill>
            <p:spPr>
              <a:xfrm>
                <a:off x="1536975" y="3912907"/>
                <a:ext cx="310608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Entrada de lápiz 15">
                <a:extLst>
                  <a:ext uri="{FF2B5EF4-FFF2-40B4-BE49-F238E27FC236}">
                    <a16:creationId xmlns:a16="http://schemas.microsoft.com/office/drawing/2014/main" id="{3720AF18-4B20-334E-9D3C-16927BBE98DB}"/>
                  </a:ext>
                </a:extLst>
              </p14:cNvPr>
              <p14:cNvContentPartPr/>
              <p14:nvPr/>
            </p14:nvContentPartPr>
            <p14:xfrm>
              <a:off x="4619655" y="3928747"/>
              <a:ext cx="3528360" cy="103320"/>
            </p14:xfrm>
          </p:contentPart>
        </mc:Choice>
        <mc:Fallback xmlns="">
          <p:pic>
            <p:nvPicPr>
              <p:cNvPr id="16" name="Entrada de lápiz 15">
                <a:extLst>
                  <a:ext uri="{FF2B5EF4-FFF2-40B4-BE49-F238E27FC236}">
                    <a16:creationId xmlns:a16="http://schemas.microsoft.com/office/drawing/2014/main" id="{3720AF18-4B20-334E-9D3C-16927BBE98DB}"/>
                  </a:ext>
                </a:extLst>
              </p:cNvPr>
              <p:cNvPicPr/>
              <p:nvPr/>
            </p:nvPicPr>
            <p:blipFill>
              <a:blip r:embed="rId13"/>
              <a:stretch>
                <a:fillRect/>
              </a:stretch>
            </p:blipFill>
            <p:spPr>
              <a:xfrm>
                <a:off x="4601655" y="3911107"/>
                <a:ext cx="356400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Entrada de lápiz 16">
                <a:extLst>
                  <a:ext uri="{FF2B5EF4-FFF2-40B4-BE49-F238E27FC236}">
                    <a16:creationId xmlns:a16="http://schemas.microsoft.com/office/drawing/2014/main" id="{5F10EEE2-B2CA-704D-962A-38D1920B3D08}"/>
                  </a:ext>
                </a:extLst>
              </p14:cNvPr>
              <p14:cNvContentPartPr/>
              <p14:nvPr/>
            </p14:nvContentPartPr>
            <p14:xfrm>
              <a:off x="7109055" y="5272267"/>
              <a:ext cx="2341800" cy="39960"/>
            </p14:xfrm>
          </p:contentPart>
        </mc:Choice>
        <mc:Fallback xmlns="">
          <p:pic>
            <p:nvPicPr>
              <p:cNvPr id="17" name="Entrada de lápiz 16">
                <a:extLst>
                  <a:ext uri="{FF2B5EF4-FFF2-40B4-BE49-F238E27FC236}">
                    <a16:creationId xmlns:a16="http://schemas.microsoft.com/office/drawing/2014/main" id="{5F10EEE2-B2CA-704D-962A-38D1920B3D08}"/>
                  </a:ext>
                </a:extLst>
              </p:cNvPr>
              <p:cNvPicPr/>
              <p:nvPr/>
            </p:nvPicPr>
            <p:blipFill>
              <a:blip r:embed="rId15"/>
              <a:stretch>
                <a:fillRect/>
              </a:stretch>
            </p:blipFill>
            <p:spPr>
              <a:xfrm>
                <a:off x="7091055" y="5254267"/>
                <a:ext cx="2377440" cy="75600"/>
              </a:xfrm>
              <a:prstGeom prst="rect">
                <a:avLst/>
              </a:prstGeom>
            </p:spPr>
          </p:pic>
        </mc:Fallback>
      </mc:AlternateContent>
    </p:spTree>
    <p:extLst>
      <p:ext uri="{BB962C8B-B14F-4D97-AF65-F5344CB8AC3E}">
        <p14:creationId xmlns:p14="http://schemas.microsoft.com/office/powerpoint/2010/main" val="695074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5AEE722-A452-8245-BDB9-A3063E2C39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2671" y="-1"/>
            <a:ext cx="6451598" cy="4317999"/>
          </a:xfrm>
          <a:prstGeom prst="rect">
            <a:avLst/>
          </a:prstGeom>
        </p:spPr>
      </p:pic>
      <p:pic>
        <p:nvPicPr>
          <p:cNvPr id="3" name="Imagen 2">
            <a:extLst>
              <a:ext uri="{FF2B5EF4-FFF2-40B4-BE49-F238E27FC236}">
                <a16:creationId xmlns:a16="http://schemas.microsoft.com/office/drawing/2014/main" id="{F63FAB42-4272-D241-ABFF-7A9EDD19C3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0278" y="2344057"/>
            <a:ext cx="6451600" cy="4318000"/>
          </a:xfrm>
          <a:prstGeom prst="rect">
            <a:avLst/>
          </a:prstGeom>
        </p:spPr>
      </p:pic>
      <p:grpSp>
        <p:nvGrpSpPr>
          <p:cNvPr id="7" name="Grupo 6">
            <a:extLst>
              <a:ext uri="{FF2B5EF4-FFF2-40B4-BE49-F238E27FC236}">
                <a16:creationId xmlns:a16="http://schemas.microsoft.com/office/drawing/2014/main" id="{203F402B-C36B-2B49-BA57-6F7F3423E061}"/>
              </a:ext>
            </a:extLst>
          </p:cNvPr>
          <p:cNvGrpSpPr/>
          <p:nvPr/>
        </p:nvGrpSpPr>
        <p:grpSpPr>
          <a:xfrm>
            <a:off x="636446" y="1626126"/>
            <a:ext cx="374760" cy="209880"/>
            <a:chOff x="636446" y="1626126"/>
            <a:chExt cx="374760" cy="209880"/>
          </a:xfrm>
        </p:grpSpPr>
        <mc:AlternateContent xmlns:mc="http://schemas.openxmlformats.org/markup-compatibility/2006" xmlns:p14="http://schemas.microsoft.com/office/powerpoint/2010/main">
          <mc:Choice Requires="p14">
            <p:contentPart p14:bwMode="auto" r:id="rId5">
              <p14:nvContentPartPr>
                <p14:cNvPr id="5" name="Entrada de lápiz 4">
                  <a:extLst>
                    <a:ext uri="{FF2B5EF4-FFF2-40B4-BE49-F238E27FC236}">
                      <a16:creationId xmlns:a16="http://schemas.microsoft.com/office/drawing/2014/main" id="{169ED343-3B9D-964D-8D9B-079C350E8E92}"/>
                    </a:ext>
                  </a:extLst>
                </p14:cNvPr>
                <p14:cNvContentPartPr/>
                <p14:nvPr/>
              </p14:nvContentPartPr>
              <p14:xfrm>
                <a:off x="636446" y="1721526"/>
                <a:ext cx="361440" cy="360"/>
              </p14:xfrm>
            </p:contentPart>
          </mc:Choice>
          <mc:Fallback xmlns="">
            <p:pic>
              <p:nvPicPr>
                <p:cNvPr id="5" name="Entrada de lápiz 4">
                  <a:extLst>
                    <a:ext uri="{FF2B5EF4-FFF2-40B4-BE49-F238E27FC236}">
                      <a16:creationId xmlns:a16="http://schemas.microsoft.com/office/drawing/2014/main" id="{169ED343-3B9D-964D-8D9B-079C350E8E92}"/>
                    </a:ext>
                  </a:extLst>
                </p:cNvPr>
                <p:cNvPicPr/>
                <p:nvPr/>
              </p:nvPicPr>
              <p:blipFill>
                <a:blip r:embed="rId6"/>
                <a:stretch>
                  <a:fillRect/>
                </a:stretch>
              </p:blipFill>
              <p:spPr>
                <a:xfrm>
                  <a:off x="618446" y="1703526"/>
                  <a:ext cx="3970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Entrada de lápiz 5">
                  <a:extLst>
                    <a:ext uri="{FF2B5EF4-FFF2-40B4-BE49-F238E27FC236}">
                      <a16:creationId xmlns:a16="http://schemas.microsoft.com/office/drawing/2014/main" id="{7BDC17DF-B559-E44E-99CD-4059E291B9F2}"/>
                    </a:ext>
                  </a:extLst>
                </p14:cNvPr>
                <p14:cNvContentPartPr/>
                <p14:nvPr/>
              </p14:nvContentPartPr>
              <p14:xfrm>
                <a:off x="939206" y="1626126"/>
                <a:ext cx="72000" cy="209880"/>
              </p14:xfrm>
            </p:contentPart>
          </mc:Choice>
          <mc:Fallback xmlns="">
            <p:pic>
              <p:nvPicPr>
                <p:cNvPr id="6" name="Entrada de lápiz 5">
                  <a:extLst>
                    <a:ext uri="{FF2B5EF4-FFF2-40B4-BE49-F238E27FC236}">
                      <a16:creationId xmlns:a16="http://schemas.microsoft.com/office/drawing/2014/main" id="{7BDC17DF-B559-E44E-99CD-4059E291B9F2}"/>
                    </a:ext>
                  </a:extLst>
                </p:cNvPr>
                <p:cNvPicPr/>
                <p:nvPr/>
              </p:nvPicPr>
              <p:blipFill>
                <a:blip r:embed="rId8"/>
                <a:stretch>
                  <a:fillRect/>
                </a:stretch>
              </p:blipFill>
              <p:spPr>
                <a:xfrm>
                  <a:off x="921566" y="1608126"/>
                  <a:ext cx="107640" cy="245520"/>
                </a:xfrm>
                <a:prstGeom prst="rect">
                  <a:avLst/>
                </a:prstGeom>
              </p:spPr>
            </p:pic>
          </mc:Fallback>
        </mc:AlternateContent>
      </p:grpSp>
      <p:grpSp>
        <p:nvGrpSpPr>
          <p:cNvPr id="10" name="Grupo 9">
            <a:extLst>
              <a:ext uri="{FF2B5EF4-FFF2-40B4-BE49-F238E27FC236}">
                <a16:creationId xmlns:a16="http://schemas.microsoft.com/office/drawing/2014/main" id="{5BB2064A-04ED-7449-94B9-8C206C87F524}"/>
              </a:ext>
            </a:extLst>
          </p:cNvPr>
          <p:cNvGrpSpPr/>
          <p:nvPr/>
        </p:nvGrpSpPr>
        <p:grpSpPr>
          <a:xfrm>
            <a:off x="622406" y="1877406"/>
            <a:ext cx="358560" cy="243360"/>
            <a:chOff x="622406" y="1877406"/>
            <a:chExt cx="358560" cy="243360"/>
          </a:xfrm>
        </p:grpSpPr>
        <mc:AlternateContent xmlns:mc="http://schemas.openxmlformats.org/markup-compatibility/2006" xmlns:p14="http://schemas.microsoft.com/office/powerpoint/2010/main">
          <mc:Choice Requires="p14">
            <p:contentPart p14:bwMode="auto" r:id="rId9">
              <p14:nvContentPartPr>
                <p14:cNvPr id="8" name="Entrada de lápiz 7">
                  <a:extLst>
                    <a:ext uri="{FF2B5EF4-FFF2-40B4-BE49-F238E27FC236}">
                      <a16:creationId xmlns:a16="http://schemas.microsoft.com/office/drawing/2014/main" id="{B5424B45-FE98-E14D-91C6-14684DAFC4CE}"/>
                    </a:ext>
                  </a:extLst>
                </p14:cNvPr>
                <p14:cNvContentPartPr/>
                <p14:nvPr/>
              </p14:nvContentPartPr>
              <p14:xfrm>
                <a:off x="622406" y="1981086"/>
                <a:ext cx="342000" cy="360"/>
              </p14:xfrm>
            </p:contentPart>
          </mc:Choice>
          <mc:Fallback xmlns="">
            <p:pic>
              <p:nvPicPr>
                <p:cNvPr id="8" name="Entrada de lápiz 7">
                  <a:extLst>
                    <a:ext uri="{FF2B5EF4-FFF2-40B4-BE49-F238E27FC236}">
                      <a16:creationId xmlns:a16="http://schemas.microsoft.com/office/drawing/2014/main" id="{B5424B45-FE98-E14D-91C6-14684DAFC4CE}"/>
                    </a:ext>
                  </a:extLst>
                </p:cNvPr>
                <p:cNvPicPr/>
                <p:nvPr/>
              </p:nvPicPr>
              <p:blipFill>
                <a:blip r:embed="rId10"/>
                <a:stretch>
                  <a:fillRect/>
                </a:stretch>
              </p:blipFill>
              <p:spPr>
                <a:xfrm>
                  <a:off x="604406" y="1963446"/>
                  <a:ext cx="3776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Entrada de lápiz 8">
                  <a:extLst>
                    <a:ext uri="{FF2B5EF4-FFF2-40B4-BE49-F238E27FC236}">
                      <a16:creationId xmlns:a16="http://schemas.microsoft.com/office/drawing/2014/main" id="{75A2EE55-E50D-444F-9798-179C1A5453EF}"/>
                    </a:ext>
                  </a:extLst>
                </p14:cNvPr>
                <p14:cNvContentPartPr/>
                <p14:nvPr/>
              </p14:nvContentPartPr>
              <p14:xfrm>
                <a:off x="856046" y="1877406"/>
                <a:ext cx="124920" cy="243360"/>
              </p14:xfrm>
            </p:contentPart>
          </mc:Choice>
          <mc:Fallback xmlns="">
            <p:pic>
              <p:nvPicPr>
                <p:cNvPr id="9" name="Entrada de lápiz 8">
                  <a:extLst>
                    <a:ext uri="{FF2B5EF4-FFF2-40B4-BE49-F238E27FC236}">
                      <a16:creationId xmlns:a16="http://schemas.microsoft.com/office/drawing/2014/main" id="{75A2EE55-E50D-444F-9798-179C1A5453EF}"/>
                    </a:ext>
                  </a:extLst>
                </p:cNvPr>
                <p:cNvPicPr/>
                <p:nvPr/>
              </p:nvPicPr>
              <p:blipFill>
                <a:blip r:embed="rId12"/>
                <a:stretch>
                  <a:fillRect/>
                </a:stretch>
              </p:blipFill>
              <p:spPr>
                <a:xfrm>
                  <a:off x="838406" y="1859406"/>
                  <a:ext cx="160560" cy="27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1" name="Entrada de lápiz 10">
                <a:extLst>
                  <a:ext uri="{FF2B5EF4-FFF2-40B4-BE49-F238E27FC236}">
                    <a16:creationId xmlns:a16="http://schemas.microsoft.com/office/drawing/2014/main" id="{B0FBEB05-71EB-4643-9CFC-0076D492EE1E}"/>
                  </a:ext>
                </a:extLst>
              </p14:cNvPr>
              <p14:cNvContentPartPr/>
              <p14:nvPr/>
            </p14:nvContentPartPr>
            <p14:xfrm>
              <a:off x="3367406" y="4660926"/>
              <a:ext cx="304560" cy="12240"/>
            </p14:xfrm>
          </p:contentPart>
        </mc:Choice>
        <mc:Fallback xmlns="">
          <p:pic>
            <p:nvPicPr>
              <p:cNvPr id="11" name="Entrada de lápiz 10">
                <a:extLst>
                  <a:ext uri="{FF2B5EF4-FFF2-40B4-BE49-F238E27FC236}">
                    <a16:creationId xmlns:a16="http://schemas.microsoft.com/office/drawing/2014/main" id="{B0FBEB05-71EB-4643-9CFC-0076D492EE1E}"/>
                  </a:ext>
                </a:extLst>
              </p:cNvPr>
              <p:cNvPicPr/>
              <p:nvPr/>
            </p:nvPicPr>
            <p:blipFill>
              <a:blip r:embed="rId14"/>
              <a:stretch>
                <a:fillRect/>
              </a:stretch>
            </p:blipFill>
            <p:spPr>
              <a:xfrm>
                <a:off x="3349766" y="4643286"/>
                <a:ext cx="34020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Entrada de lápiz 11">
                <a:extLst>
                  <a:ext uri="{FF2B5EF4-FFF2-40B4-BE49-F238E27FC236}">
                    <a16:creationId xmlns:a16="http://schemas.microsoft.com/office/drawing/2014/main" id="{EA1111B4-F3BA-5C41-82C0-37B92C0986BC}"/>
                  </a:ext>
                </a:extLst>
              </p14:cNvPr>
              <p14:cNvContentPartPr/>
              <p14:nvPr/>
            </p14:nvContentPartPr>
            <p14:xfrm>
              <a:off x="3583766" y="4545366"/>
              <a:ext cx="112680" cy="231120"/>
            </p14:xfrm>
          </p:contentPart>
        </mc:Choice>
        <mc:Fallback xmlns="">
          <p:pic>
            <p:nvPicPr>
              <p:cNvPr id="12" name="Entrada de lápiz 11">
                <a:extLst>
                  <a:ext uri="{FF2B5EF4-FFF2-40B4-BE49-F238E27FC236}">
                    <a16:creationId xmlns:a16="http://schemas.microsoft.com/office/drawing/2014/main" id="{EA1111B4-F3BA-5C41-82C0-37B92C0986BC}"/>
                  </a:ext>
                </a:extLst>
              </p:cNvPr>
              <p:cNvPicPr/>
              <p:nvPr/>
            </p:nvPicPr>
            <p:blipFill>
              <a:blip r:embed="rId16"/>
              <a:stretch>
                <a:fillRect/>
              </a:stretch>
            </p:blipFill>
            <p:spPr>
              <a:xfrm>
                <a:off x="3566126" y="4527726"/>
                <a:ext cx="14832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Entrada de lápiz 12">
                <a:extLst>
                  <a:ext uri="{FF2B5EF4-FFF2-40B4-BE49-F238E27FC236}">
                    <a16:creationId xmlns:a16="http://schemas.microsoft.com/office/drawing/2014/main" id="{429A2539-25C2-0A41-BC95-43C7AD0D27A3}"/>
                  </a:ext>
                </a:extLst>
              </p14:cNvPr>
              <p14:cNvContentPartPr/>
              <p14:nvPr/>
            </p14:nvContentPartPr>
            <p14:xfrm>
              <a:off x="3383246" y="4942806"/>
              <a:ext cx="244440" cy="18720"/>
            </p14:xfrm>
          </p:contentPart>
        </mc:Choice>
        <mc:Fallback xmlns="">
          <p:pic>
            <p:nvPicPr>
              <p:cNvPr id="13" name="Entrada de lápiz 12">
                <a:extLst>
                  <a:ext uri="{FF2B5EF4-FFF2-40B4-BE49-F238E27FC236}">
                    <a16:creationId xmlns:a16="http://schemas.microsoft.com/office/drawing/2014/main" id="{429A2539-25C2-0A41-BC95-43C7AD0D27A3}"/>
                  </a:ext>
                </a:extLst>
              </p:cNvPr>
              <p:cNvPicPr/>
              <p:nvPr/>
            </p:nvPicPr>
            <p:blipFill>
              <a:blip r:embed="rId18"/>
              <a:stretch>
                <a:fillRect/>
              </a:stretch>
            </p:blipFill>
            <p:spPr>
              <a:xfrm>
                <a:off x="3365606" y="4924806"/>
                <a:ext cx="28008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Entrada de lápiz 13">
                <a:extLst>
                  <a:ext uri="{FF2B5EF4-FFF2-40B4-BE49-F238E27FC236}">
                    <a16:creationId xmlns:a16="http://schemas.microsoft.com/office/drawing/2014/main" id="{D55F991F-8BD8-0D45-BA55-90D2A758F0A6}"/>
                  </a:ext>
                </a:extLst>
              </p14:cNvPr>
              <p14:cNvContentPartPr/>
              <p14:nvPr/>
            </p14:nvContentPartPr>
            <p14:xfrm>
              <a:off x="3552806" y="4871526"/>
              <a:ext cx="109800" cy="189000"/>
            </p14:xfrm>
          </p:contentPart>
        </mc:Choice>
        <mc:Fallback xmlns="">
          <p:pic>
            <p:nvPicPr>
              <p:cNvPr id="14" name="Entrada de lápiz 13">
                <a:extLst>
                  <a:ext uri="{FF2B5EF4-FFF2-40B4-BE49-F238E27FC236}">
                    <a16:creationId xmlns:a16="http://schemas.microsoft.com/office/drawing/2014/main" id="{D55F991F-8BD8-0D45-BA55-90D2A758F0A6}"/>
                  </a:ext>
                </a:extLst>
              </p:cNvPr>
              <p:cNvPicPr/>
              <p:nvPr/>
            </p:nvPicPr>
            <p:blipFill>
              <a:blip r:embed="rId20"/>
              <a:stretch>
                <a:fillRect/>
              </a:stretch>
            </p:blipFill>
            <p:spPr>
              <a:xfrm>
                <a:off x="3535166" y="4853526"/>
                <a:ext cx="14544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Entrada de lápiz 17">
                <a:extLst>
                  <a:ext uri="{FF2B5EF4-FFF2-40B4-BE49-F238E27FC236}">
                    <a16:creationId xmlns:a16="http://schemas.microsoft.com/office/drawing/2014/main" id="{1345DBE5-C862-5C47-9772-EE010169CC95}"/>
                  </a:ext>
                </a:extLst>
              </p14:cNvPr>
              <p14:cNvContentPartPr/>
              <p14:nvPr/>
            </p14:nvContentPartPr>
            <p14:xfrm>
              <a:off x="3518966" y="88206"/>
              <a:ext cx="1862640" cy="694080"/>
            </p14:xfrm>
          </p:contentPart>
        </mc:Choice>
        <mc:Fallback xmlns="">
          <p:pic>
            <p:nvPicPr>
              <p:cNvPr id="18" name="Entrada de lápiz 17">
                <a:extLst>
                  <a:ext uri="{FF2B5EF4-FFF2-40B4-BE49-F238E27FC236}">
                    <a16:creationId xmlns:a16="http://schemas.microsoft.com/office/drawing/2014/main" id="{1345DBE5-C862-5C47-9772-EE010169CC95}"/>
                  </a:ext>
                </a:extLst>
              </p:cNvPr>
              <p:cNvPicPr/>
              <p:nvPr/>
            </p:nvPicPr>
            <p:blipFill>
              <a:blip r:embed="rId22"/>
              <a:stretch>
                <a:fillRect/>
              </a:stretch>
            </p:blipFill>
            <p:spPr>
              <a:xfrm>
                <a:off x="3501326" y="70206"/>
                <a:ext cx="1898280" cy="729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Entrada de lápiz 18">
                <a:extLst>
                  <a:ext uri="{FF2B5EF4-FFF2-40B4-BE49-F238E27FC236}">
                    <a16:creationId xmlns:a16="http://schemas.microsoft.com/office/drawing/2014/main" id="{37016330-2751-8741-B675-8F8DE24AEC0B}"/>
                  </a:ext>
                </a:extLst>
              </p14:cNvPr>
              <p14:cNvContentPartPr/>
              <p14:nvPr/>
            </p14:nvContentPartPr>
            <p14:xfrm>
              <a:off x="6266486" y="2421006"/>
              <a:ext cx="1090800" cy="668880"/>
            </p14:xfrm>
          </p:contentPart>
        </mc:Choice>
        <mc:Fallback xmlns="">
          <p:pic>
            <p:nvPicPr>
              <p:cNvPr id="19" name="Entrada de lápiz 18">
                <a:extLst>
                  <a:ext uri="{FF2B5EF4-FFF2-40B4-BE49-F238E27FC236}">
                    <a16:creationId xmlns:a16="http://schemas.microsoft.com/office/drawing/2014/main" id="{37016330-2751-8741-B675-8F8DE24AEC0B}"/>
                  </a:ext>
                </a:extLst>
              </p:cNvPr>
              <p:cNvPicPr/>
              <p:nvPr/>
            </p:nvPicPr>
            <p:blipFill>
              <a:blip r:embed="rId24"/>
              <a:stretch>
                <a:fillRect/>
              </a:stretch>
            </p:blipFill>
            <p:spPr>
              <a:xfrm>
                <a:off x="6248486" y="2403006"/>
                <a:ext cx="1126440" cy="704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9" name="Entrada de lápiz 28">
                <a:extLst>
                  <a:ext uri="{FF2B5EF4-FFF2-40B4-BE49-F238E27FC236}">
                    <a16:creationId xmlns:a16="http://schemas.microsoft.com/office/drawing/2014/main" id="{D81CA2E5-6BCF-8848-836E-B6FE2E38829C}"/>
                  </a:ext>
                </a:extLst>
              </p14:cNvPr>
              <p14:cNvContentPartPr/>
              <p14:nvPr/>
            </p14:nvContentPartPr>
            <p14:xfrm>
              <a:off x="9709526" y="4989246"/>
              <a:ext cx="227880" cy="253440"/>
            </p14:xfrm>
          </p:contentPart>
        </mc:Choice>
        <mc:Fallback xmlns="">
          <p:pic>
            <p:nvPicPr>
              <p:cNvPr id="29" name="Entrada de lápiz 28">
                <a:extLst>
                  <a:ext uri="{FF2B5EF4-FFF2-40B4-BE49-F238E27FC236}">
                    <a16:creationId xmlns:a16="http://schemas.microsoft.com/office/drawing/2014/main" id="{D81CA2E5-6BCF-8848-836E-B6FE2E38829C}"/>
                  </a:ext>
                </a:extLst>
              </p:cNvPr>
              <p:cNvPicPr/>
              <p:nvPr/>
            </p:nvPicPr>
            <p:blipFill>
              <a:blip r:embed="rId26"/>
              <a:stretch>
                <a:fillRect/>
              </a:stretch>
            </p:blipFill>
            <p:spPr>
              <a:xfrm>
                <a:off x="9691886" y="4971246"/>
                <a:ext cx="26352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Entrada de lápiz 29">
                <a:extLst>
                  <a:ext uri="{FF2B5EF4-FFF2-40B4-BE49-F238E27FC236}">
                    <a16:creationId xmlns:a16="http://schemas.microsoft.com/office/drawing/2014/main" id="{187C3D2C-1297-054F-A35E-DC1D5079B70F}"/>
                  </a:ext>
                </a:extLst>
              </p14:cNvPr>
              <p14:cNvContentPartPr/>
              <p14:nvPr/>
            </p14:nvContentPartPr>
            <p14:xfrm>
              <a:off x="9807446" y="4851726"/>
              <a:ext cx="29160" cy="699480"/>
            </p14:xfrm>
          </p:contentPart>
        </mc:Choice>
        <mc:Fallback xmlns="">
          <p:pic>
            <p:nvPicPr>
              <p:cNvPr id="30" name="Entrada de lápiz 29">
                <a:extLst>
                  <a:ext uri="{FF2B5EF4-FFF2-40B4-BE49-F238E27FC236}">
                    <a16:creationId xmlns:a16="http://schemas.microsoft.com/office/drawing/2014/main" id="{187C3D2C-1297-054F-A35E-DC1D5079B70F}"/>
                  </a:ext>
                </a:extLst>
              </p:cNvPr>
              <p:cNvPicPr/>
              <p:nvPr/>
            </p:nvPicPr>
            <p:blipFill>
              <a:blip r:embed="rId28"/>
              <a:stretch>
                <a:fillRect/>
              </a:stretch>
            </p:blipFill>
            <p:spPr>
              <a:xfrm>
                <a:off x="9789806" y="4834086"/>
                <a:ext cx="64800" cy="735120"/>
              </a:xfrm>
              <a:prstGeom prst="rect">
                <a:avLst/>
              </a:prstGeom>
            </p:spPr>
          </p:pic>
        </mc:Fallback>
      </mc:AlternateContent>
      <p:grpSp>
        <p:nvGrpSpPr>
          <p:cNvPr id="37" name="Grupo 36">
            <a:extLst>
              <a:ext uri="{FF2B5EF4-FFF2-40B4-BE49-F238E27FC236}">
                <a16:creationId xmlns:a16="http://schemas.microsoft.com/office/drawing/2014/main" id="{D1F7051C-B036-0E49-81ED-D8B00CCA0149}"/>
              </a:ext>
            </a:extLst>
          </p:cNvPr>
          <p:cNvGrpSpPr/>
          <p:nvPr/>
        </p:nvGrpSpPr>
        <p:grpSpPr>
          <a:xfrm>
            <a:off x="10085366" y="4969806"/>
            <a:ext cx="448200" cy="367920"/>
            <a:chOff x="10085366" y="4969806"/>
            <a:chExt cx="448200" cy="367920"/>
          </a:xfrm>
        </p:grpSpPr>
        <mc:AlternateContent xmlns:mc="http://schemas.openxmlformats.org/markup-compatibility/2006" xmlns:p14="http://schemas.microsoft.com/office/powerpoint/2010/main">
          <mc:Choice Requires="p14">
            <p:contentPart p14:bwMode="auto" r:id="rId29">
              <p14:nvContentPartPr>
                <p14:cNvPr id="34" name="Entrada de lápiz 33">
                  <a:extLst>
                    <a:ext uri="{FF2B5EF4-FFF2-40B4-BE49-F238E27FC236}">
                      <a16:creationId xmlns:a16="http://schemas.microsoft.com/office/drawing/2014/main" id="{EA77FAF3-221B-184E-8BE2-E94D3D7A9A0F}"/>
                    </a:ext>
                  </a:extLst>
                </p14:cNvPr>
                <p14:cNvContentPartPr/>
                <p14:nvPr/>
              </p14:nvContentPartPr>
              <p14:xfrm>
                <a:off x="10085366" y="4989246"/>
                <a:ext cx="178560" cy="348480"/>
              </p14:xfrm>
            </p:contentPart>
          </mc:Choice>
          <mc:Fallback xmlns="">
            <p:pic>
              <p:nvPicPr>
                <p:cNvPr id="34" name="Entrada de lápiz 33">
                  <a:extLst>
                    <a:ext uri="{FF2B5EF4-FFF2-40B4-BE49-F238E27FC236}">
                      <a16:creationId xmlns:a16="http://schemas.microsoft.com/office/drawing/2014/main" id="{EA77FAF3-221B-184E-8BE2-E94D3D7A9A0F}"/>
                    </a:ext>
                  </a:extLst>
                </p:cNvPr>
                <p:cNvPicPr/>
                <p:nvPr/>
              </p:nvPicPr>
              <p:blipFill>
                <a:blip r:embed="rId30"/>
                <a:stretch>
                  <a:fillRect/>
                </a:stretch>
              </p:blipFill>
              <p:spPr>
                <a:xfrm>
                  <a:off x="10067726" y="4971246"/>
                  <a:ext cx="21420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6" name="Entrada de lápiz 35">
                  <a:extLst>
                    <a:ext uri="{FF2B5EF4-FFF2-40B4-BE49-F238E27FC236}">
                      <a16:creationId xmlns:a16="http://schemas.microsoft.com/office/drawing/2014/main" id="{3C1632C0-E8FB-1449-BDB4-6AAF409333C4}"/>
                    </a:ext>
                  </a:extLst>
                </p14:cNvPr>
                <p14:cNvContentPartPr/>
                <p14:nvPr/>
              </p14:nvContentPartPr>
              <p14:xfrm>
                <a:off x="10425566" y="4969806"/>
                <a:ext cx="108000" cy="338760"/>
              </p14:xfrm>
            </p:contentPart>
          </mc:Choice>
          <mc:Fallback xmlns="">
            <p:pic>
              <p:nvPicPr>
                <p:cNvPr id="36" name="Entrada de lápiz 35">
                  <a:extLst>
                    <a:ext uri="{FF2B5EF4-FFF2-40B4-BE49-F238E27FC236}">
                      <a16:creationId xmlns:a16="http://schemas.microsoft.com/office/drawing/2014/main" id="{3C1632C0-E8FB-1449-BDB4-6AAF409333C4}"/>
                    </a:ext>
                  </a:extLst>
                </p:cNvPr>
                <p:cNvPicPr/>
                <p:nvPr/>
              </p:nvPicPr>
              <p:blipFill>
                <a:blip r:embed="rId32"/>
                <a:stretch>
                  <a:fillRect/>
                </a:stretch>
              </p:blipFill>
              <p:spPr>
                <a:xfrm>
                  <a:off x="10407926" y="4952166"/>
                  <a:ext cx="143640" cy="374400"/>
                </a:xfrm>
                <a:prstGeom prst="rect">
                  <a:avLst/>
                </a:prstGeom>
              </p:spPr>
            </p:pic>
          </mc:Fallback>
        </mc:AlternateContent>
      </p:grpSp>
      <p:grpSp>
        <p:nvGrpSpPr>
          <p:cNvPr id="44" name="Grupo 43">
            <a:extLst>
              <a:ext uri="{FF2B5EF4-FFF2-40B4-BE49-F238E27FC236}">
                <a16:creationId xmlns:a16="http://schemas.microsoft.com/office/drawing/2014/main" id="{47B7737F-0A53-8F45-9651-E330D450708D}"/>
              </a:ext>
            </a:extLst>
          </p:cNvPr>
          <p:cNvGrpSpPr/>
          <p:nvPr/>
        </p:nvGrpSpPr>
        <p:grpSpPr>
          <a:xfrm>
            <a:off x="10817966" y="5016966"/>
            <a:ext cx="614880" cy="417600"/>
            <a:chOff x="10817966" y="5016966"/>
            <a:chExt cx="614880" cy="417600"/>
          </a:xfrm>
        </p:grpSpPr>
        <mc:AlternateContent xmlns:mc="http://schemas.openxmlformats.org/markup-compatibility/2006" xmlns:p14="http://schemas.microsoft.com/office/powerpoint/2010/main">
          <mc:Choice Requires="p14">
            <p:contentPart p14:bwMode="auto" r:id="rId33">
              <p14:nvContentPartPr>
                <p14:cNvPr id="38" name="Entrada de lápiz 37">
                  <a:extLst>
                    <a:ext uri="{FF2B5EF4-FFF2-40B4-BE49-F238E27FC236}">
                      <a16:creationId xmlns:a16="http://schemas.microsoft.com/office/drawing/2014/main" id="{89674475-F50B-2745-8EE5-DE61309BEC90}"/>
                    </a:ext>
                  </a:extLst>
                </p14:cNvPr>
                <p14:cNvContentPartPr/>
                <p14:nvPr/>
              </p14:nvContentPartPr>
              <p14:xfrm>
                <a:off x="10817966" y="5016966"/>
                <a:ext cx="97200" cy="350640"/>
              </p14:xfrm>
            </p:contentPart>
          </mc:Choice>
          <mc:Fallback xmlns="">
            <p:pic>
              <p:nvPicPr>
                <p:cNvPr id="38" name="Entrada de lápiz 37">
                  <a:extLst>
                    <a:ext uri="{FF2B5EF4-FFF2-40B4-BE49-F238E27FC236}">
                      <a16:creationId xmlns:a16="http://schemas.microsoft.com/office/drawing/2014/main" id="{89674475-F50B-2745-8EE5-DE61309BEC90}"/>
                    </a:ext>
                  </a:extLst>
                </p:cNvPr>
                <p:cNvPicPr/>
                <p:nvPr/>
              </p:nvPicPr>
              <p:blipFill>
                <a:blip r:embed="rId34"/>
                <a:stretch>
                  <a:fillRect/>
                </a:stretch>
              </p:blipFill>
              <p:spPr>
                <a:xfrm>
                  <a:off x="10799966" y="4999326"/>
                  <a:ext cx="132840" cy="386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9" name="Entrada de lápiz 38">
                  <a:extLst>
                    <a:ext uri="{FF2B5EF4-FFF2-40B4-BE49-F238E27FC236}">
                      <a16:creationId xmlns:a16="http://schemas.microsoft.com/office/drawing/2014/main" id="{C66F7F30-6E55-754A-95E0-57B6C4E2E83A}"/>
                    </a:ext>
                  </a:extLst>
                </p14:cNvPr>
                <p14:cNvContentPartPr/>
                <p14:nvPr/>
              </p14:nvContentPartPr>
              <p14:xfrm>
                <a:off x="11039366" y="5025606"/>
                <a:ext cx="116640" cy="343080"/>
              </p14:xfrm>
            </p:contentPart>
          </mc:Choice>
          <mc:Fallback xmlns="">
            <p:pic>
              <p:nvPicPr>
                <p:cNvPr id="39" name="Entrada de lápiz 38">
                  <a:extLst>
                    <a:ext uri="{FF2B5EF4-FFF2-40B4-BE49-F238E27FC236}">
                      <a16:creationId xmlns:a16="http://schemas.microsoft.com/office/drawing/2014/main" id="{C66F7F30-6E55-754A-95E0-57B6C4E2E83A}"/>
                    </a:ext>
                  </a:extLst>
                </p:cNvPr>
                <p:cNvPicPr/>
                <p:nvPr/>
              </p:nvPicPr>
              <p:blipFill>
                <a:blip r:embed="rId36"/>
                <a:stretch>
                  <a:fillRect/>
                </a:stretch>
              </p:blipFill>
              <p:spPr>
                <a:xfrm>
                  <a:off x="11021366" y="5007606"/>
                  <a:ext cx="152280" cy="3787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1" name="Entrada de lápiz 40">
                  <a:extLst>
                    <a:ext uri="{FF2B5EF4-FFF2-40B4-BE49-F238E27FC236}">
                      <a16:creationId xmlns:a16="http://schemas.microsoft.com/office/drawing/2014/main" id="{33120D5F-19A8-414B-A7ED-327CCC656162}"/>
                    </a:ext>
                  </a:extLst>
                </p14:cNvPr>
                <p14:cNvContentPartPr/>
                <p14:nvPr/>
              </p14:nvContentPartPr>
              <p14:xfrm>
                <a:off x="11268686" y="5051526"/>
                <a:ext cx="4320" cy="354960"/>
              </p14:xfrm>
            </p:contentPart>
          </mc:Choice>
          <mc:Fallback xmlns="">
            <p:pic>
              <p:nvPicPr>
                <p:cNvPr id="41" name="Entrada de lápiz 40">
                  <a:extLst>
                    <a:ext uri="{FF2B5EF4-FFF2-40B4-BE49-F238E27FC236}">
                      <a16:creationId xmlns:a16="http://schemas.microsoft.com/office/drawing/2014/main" id="{33120D5F-19A8-414B-A7ED-327CCC656162}"/>
                    </a:ext>
                  </a:extLst>
                </p:cNvPr>
                <p:cNvPicPr/>
                <p:nvPr/>
              </p:nvPicPr>
              <p:blipFill>
                <a:blip r:embed="rId38"/>
                <a:stretch>
                  <a:fillRect/>
                </a:stretch>
              </p:blipFill>
              <p:spPr>
                <a:xfrm>
                  <a:off x="11250686" y="5033526"/>
                  <a:ext cx="3996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3" name="Entrada de lápiz 42">
                  <a:extLst>
                    <a:ext uri="{FF2B5EF4-FFF2-40B4-BE49-F238E27FC236}">
                      <a16:creationId xmlns:a16="http://schemas.microsoft.com/office/drawing/2014/main" id="{6A05B1AA-6072-884F-81E1-65F0CB421E09}"/>
                    </a:ext>
                  </a:extLst>
                </p14:cNvPr>
                <p14:cNvContentPartPr/>
                <p14:nvPr/>
              </p14:nvContentPartPr>
              <p14:xfrm>
                <a:off x="11263646" y="5051526"/>
                <a:ext cx="169200" cy="383040"/>
              </p14:xfrm>
            </p:contentPart>
          </mc:Choice>
          <mc:Fallback xmlns="">
            <p:pic>
              <p:nvPicPr>
                <p:cNvPr id="43" name="Entrada de lápiz 42">
                  <a:extLst>
                    <a:ext uri="{FF2B5EF4-FFF2-40B4-BE49-F238E27FC236}">
                      <a16:creationId xmlns:a16="http://schemas.microsoft.com/office/drawing/2014/main" id="{6A05B1AA-6072-884F-81E1-65F0CB421E09}"/>
                    </a:ext>
                  </a:extLst>
                </p:cNvPr>
                <p:cNvPicPr/>
                <p:nvPr/>
              </p:nvPicPr>
              <p:blipFill>
                <a:blip r:embed="rId40"/>
                <a:stretch>
                  <a:fillRect/>
                </a:stretch>
              </p:blipFill>
              <p:spPr>
                <a:xfrm>
                  <a:off x="11245646" y="5033526"/>
                  <a:ext cx="204840" cy="418680"/>
                </a:xfrm>
                <a:prstGeom prst="rect">
                  <a:avLst/>
                </a:prstGeom>
              </p:spPr>
            </p:pic>
          </mc:Fallback>
        </mc:AlternateContent>
      </p:grpSp>
      <p:grpSp>
        <p:nvGrpSpPr>
          <p:cNvPr id="53" name="Grupo 52">
            <a:extLst>
              <a:ext uri="{FF2B5EF4-FFF2-40B4-BE49-F238E27FC236}">
                <a16:creationId xmlns:a16="http://schemas.microsoft.com/office/drawing/2014/main" id="{07B26428-E770-8945-AAFF-B2900B6B0EE4}"/>
              </a:ext>
            </a:extLst>
          </p:cNvPr>
          <p:cNvGrpSpPr/>
          <p:nvPr/>
        </p:nvGrpSpPr>
        <p:grpSpPr>
          <a:xfrm>
            <a:off x="9776486" y="5838486"/>
            <a:ext cx="1035360" cy="284760"/>
            <a:chOff x="9776486" y="5838486"/>
            <a:chExt cx="1035360" cy="284760"/>
          </a:xfrm>
        </p:grpSpPr>
        <mc:AlternateContent xmlns:mc="http://schemas.openxmlformats.org/markup-compatibility/2006" xmlns:p14="http://schemas.microsoft.com/office/powerpoint/2010/main">
          <mc:Choice Requires="p14">
            <p:contentPart p14:bwMode="auto" r:id="rId41">
              <p14:nvContentPartPr>
                <p14:cNvPr id="45" name="Entrada de lápiz 44">
                  <a:extLst>
                    <a:ext uri="{FF2B5EF4-FFF2-40B4-BE49-F238E27FC236}">
                      <a16:creationId xmlns:a16="http://schemas.microsoft.com/office/drawing/2014/main" id="{AEB5E491-6878-334F-B657-B431FB650FA6}"/>
                    </a:ext>
                  </a:extLst>
                </p14:cNvPr>
                <p14:cNvContentPartPr/>
                <p14:nvPr/>
              </p14:nvContentPartPr>
              <p14:xfrm>
                <a:off x="9776486" y="5861166"/>
                <a:ext cx="195120" cy="208080"/>
              </p14:xfrm>
            </p:contentPart>
          </mc:Choice>
          <mc:Fallback xmlns="">
            <p:pic>
              <p:nvPicPr>
                <p:cNvPr id="45" name="Entrada de lápiz 44">
                  <a:extLst>
                    <a:ext uri="{FF2B5EF4-FFF2-40B4-BE49-F238E27FC236}">
                      <a16:creationId xmlns:a16="http://schemas.microsoft.com/office/drawing/2014/main" id="{AEB5E491-6878-334F-B657-B431FB650FA6}"/>
                    </a:ext>
                  </a:extLst>
                </p:cNvPr>
                <p:cNvPicPr/>
                <p:nvPr/>
              </p:nvPicPr>
              <p:blipFill>
                <a:blip r:embed="rId42"/>
                <a:stretch>
                  <a:fillRect/>
                </a:stretch>
              </p:blipFill>
              <p:spPr>
                <a:xfrm>
                  <a:off x="9758846" y="5843166"/>
                  <a:ext cx="23076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 name="Entrada de lápiz 45">
                  <a:extLst>
                    <a:ext uri="{FF2B5EF4-FFF2-40B4-BE49-F238E27FC236}">
                      <a16:creationId xmlns:a16="http://schemas.microsoft.com/office/drawing/2014/main" id="{4DC127ED-5B43-E845-9DA7-8291C98B5CD4}"/>
                    </a:ext>
                  </a:extLst>
                </p14:cNvPr>
                <p14:cNvContentPartPr/>
                <p14:nvPr/>
              </p14:nvContentPartPr>
              <p14:xfrm>
                <a:off x="10079606" y="5865126"/>
                <a:ext cx="119880" cy="177480"/>
              </p14:xfrm>
            </p:contentPart>
          </mc:Choice>
          <mc:Fallback xmlns="">
            <p:pic>
              <p:nvPicPr>
                <p:cNvPr id="46" name="Entrada de lápiz 45">
                  <a:extLst>
                    <a:ext uri="{FF2B5EF4-FFF2-40B4-BE49-F238E27FC236}">
                      <a16:creationId xmlns:a16="http://schemas.microsoft.com/office/drawing/2014/main" id="{4DC127ED-5B43-E845-9DA7-8291C98B5CD4}"/>
                    </a:ext>
                  </a:extLst>
                </p:cNvPr>
                <p:cNvPicPr/>
                <p:nvPr/>
              </p:nvPicPr>
              <p:blipFill>
                <a:blip r:embed="rId44"/>
                <a:stretch>
                  <a:fillRect/>
                </a:stretch>
              </p:blipFill>
              <p:spPr>
                <a:xfrm>
                  <a:off x="10061606" y="5847126"/>
                  <a:ext cx="15552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8" name="Entrada de lápiz 47">
                  <a:extLst>
                    <a:ext uri="{FF2B5EF4-FFF2-40B4-BE49-F238E27FC236}">
                      <a16:creationId xmlns:a16="http://schemas.microsoft.com/office/drawing/2014/main" id="{4D050F33-3065-B746-B6D9-232DC15693AF}"/>
                    </a:ext>
                  </a:extLst>
                </p14:cNvPr>
                <p14:cNvContentPartPr/>
                <p14:nvPr/>
              </p14:nvContentPartPr>
              <p14:xfrm>
                <a:off x="10283006" y="5838486"/>
                <a:ext cx="123480" cy="174240"/>
              </p14:xfrm>
            </p:contentPart>
          </mc:Choice>
          <mc:Fallback xmlns="">
            <p:pic>
              <p:nvPicPr>
                <p:cNvPr id="48" name="Entrada de lápiz 47">
                  <a:extLst>
                    <a:ext uri="{FF2B5EF4-FFF2-40B4-BE49-F238E27FC236}">
                      <a16:creationId xmlns:a16="http://schemas.microsoft.com/office/drawing/2014/main" id="{4D050F33-3065-B746-B6D9-232DC15693AF}"/>
                    </a:ext>
                  </a:extLst>
                </p:cNvPr>
                <p:cNvPicPr/>
                <p:nvPr/>
              </p:nvPicPr>
              <p:blipFill>
                <a:blip r:embed="rId46"/>
                <a:stretch>
                  <a:fillRect/>
                </a:stretch>
              </p:blipFill>
              <p:spPr>
                <a:xfrm>
                  <a:off x="10265366" y="5820486"/>
                  <a:ext cx="15912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0" name="Entrada de lápiz 49">
                  <a:extLst>
                    <a:ext uri="{FF2B5EF4-FFF2-40B4-BE49-F238E27FC236}">
                      <a16:creationId xmlns:a16="http://schemas.microsoft.com/office/drawing/2014/main" id="{8A2F0AB5-F3EB-CC43-B270-2AEF60A08944}"/>
                    </a:ext>
                  </a:extLst>
                </p14:cNvPr>
                <p14:cNvContentPartPr/>
                <p14:nvPr/>
              </p14:nvContentPartPr>
              <p14:xfrm>
                <a:off x="10521686" y="5898246"/>
                <a:ext cx="102240" cy="179640"/>
              </p14:xfrm>
            </p:contentPart>
          </mc:Choice>
          <mc:Fallback xmlns="">
            <p:pic>
              <p:nvPicPr>
                <p:cNvPr id="50" name="Entrada de lápiz 49">
                  <a:extLst>
                    <a:ext uri="{FF2B5EF4-FFF2-40B4-BE49-F238E27FC236}">
                      <a16:creationId xmlns:a16="http://schemas.microsoft.com/office/drawing/2014/main" id="{8A2F0AB5-F3EB-CC43-B270-2AEF60A08944}"/>
                    </a:ext>
                  </a:extLst>
                </p:cNvPr>
                <p:cNvPicPr/>
                <p:nvPr/>
              </p:nvPicPr>
              <p:blipFill>
                <a:blip r:embed="rId48"/>
                <a:stretch>
                  <a:fillRect/>
                </a:stretch>
              </p:blipFill>
              <p:spPr>
                <a:xfrm>
                  <a:off x="10503686" y="5880606"/>
                  <a:ext cx="13788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2" name="Entrada de lápiz 51">
                  <a:extLst>
                    <a:ext uri="{FF2B5EF4-FFF2-40B4-BE49-F238E27FC236}">
                      <a16:creationId xmlns:a16="http://schemas.microsoft.com/office/drawing/2014/main" id="{E6CC5552-1097-7743-BCD8-26AEFD088FF1}"/>
                    </a:ext>
                  </a:extLst>
                </p14:cNvPr>
                <p14:cNvContentPartPr/>
                <p14:nvPr/>
              </p14:nvContentPartPr>
              <p14:xfrm>
                <a:off x="10718246" y="5971326"/>
                <a:ext cx="93600" cy="151920"/>
              </p14:xfrm>
            </p:contentPart>
          </mc:Choice>
          <mc:Fallback xmlns="">
            <p:pic>
              <p:nvPicPr>
                <p:cNvPr id="52" name="Entrada de lápiz 51">
                  <a:extLst>
                    <a:ext uri="{FF2B5EF4-FFF2-40B4-BE49-F238E27FC236}">
                      <a16:creationId xmlns:a16="http://schemas.microsoft.com/office/drawing/2014/main" id="{E6CC5552-1097-7743-BCD8-26AEFD088FF1}"/>
                    </a:ext>
                  </a:extLst>
                </p:cNvPr>
                <p:cNvPicPr/>
                <p:nvPr/>
              </p:nvPicPr>
              <p:blipFill>
                <a:blip r:embed="rId50"/>
                <a:stretch>
                  <a:fillRect/>
                </a:stretch>
              </p:blipFill>
              <p:spPr>
                <a:xfrm>
                  <a:off x="10700606" y="5953326"/>
                  <a:ext cx="129240" cy="187560"/>
                </a:xfrm>
                <a:prstGeom prst="rect">
                  <a:avLst/>
                </a:prstGeom>
              </p:spPr>
            </p:pic>
          </mc:Fallback>
        </mc:AlternateContent>
      </p:grpSp>
      <p:grpSp>
        <p:nvGrpSpPr>
          <p:cNvPr id="64" name="Grupo 63">
            <a:extLst>
              <a:ext uri="{FF2B5EF4-FFF2-40B4-BE49-F238E27FC236}">
                <a16:creationId xmlns:a16="http://schemas.microsoft.com/office/drawing/2014/main" id="{9F8D1178-1CBF-5340-BD09-B07A945F7DFB}"/>
              </a:ext>
            </a:extLst>
          </p:cNvPr>
          <p:cNvGrpSpPr/>
          <p:nvPr/>
        </p:nvGrpSpPr>
        <p:grpSpPr>
          <a:xfrm>
            <a:off x="10979966" y="5654166"/>
            <a:ext cx="695520" cy="444240"/>
            <a:chOff x="10979966" y="5654166"/>
            <a:chExt cx="695520" cy="444240"/>
          </a:xfrm>
        </p:grpSpPr>
        <mc:AlternateContent xmlns:mc="http://schemas.openxmlformats.org/markup-compatibility/2006" xmlns:p14="http://schemas.microsoft.com/office/powerpoint/2010/main">
          <mc:Choice Requires="p14">
            <p:contentPart p14:bwMode="auto" r:id="rId51">
              <p14:nvContentPartPr>
                <p14:cNvPr id="56" name="Entrada de lápiz 55">
                  <a:extLst>
                    <a:ext uri="{FF2B5EF4-FFF2-40B4-BE49-F238E27FC236}">
                      <a16:creationId xmlns:a16="http://schemas.microsoft.com/office/drawing/2014/main" id="{B86FCCDD-45A9-D144-B5E5-1DAD83CF2E5C}"/>
                    </a:ext>
                  </a:extLst>
                </p14:cNvPr>
                <p14:cNvContentPartPr/>
                <p14:nvPr/>
              </p14:nvContentPartPr>
              <p14:xfrm>
                <a:off x="10979966" y="5907966"/>
                <a:ext cx="113040" cy="161280"/>
              </p14:xfrm>
            </p:contentPart>
          </mc:Choice>
          <mc:Fallback xmlns="">
            <p:pic>
              <p:nvPicPr>
                <p:cNvPr id="56" name="Entrada de lápiz 55">
                  <a:extLst>
                    <a:ext uri="{FF2B5EF4-FFF2-40B4-BE49-F238E27FC236}">
                      <a16:creationId xmlns:a16="http://schemas.microsoft.com/office/drawing/2014/main" id="{B86FCCDD-45A9-D144-B5E5-1DAD83CF2E5C}"/>
                    </a:ext>
                  </a:extLst>
                </p:cNvPr>
                <p:cNvPicPr/>
                <p:nvPr/>
              </p:nvPicPr>
              <p:blipFill>
                <a:blip r:embed="rId52"/>
                <a:stretch>
                  <a:fillRect/>
                </a:stretch>
              </p:blipFill>
              <p:spPr>
                <a:xfrm>
                  <a:off x="10961966" y="5889966"/>
                  <a:ext cx="14868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7" name="Entrada de lápiz 56">
                  <a:extLst>
                    <a:ext uri="{FF2B5EF4-FFF2-40B4-BE49-F238E27FC236}">
                      <a16:creationId xmlns:a16="http://schemas.microsoft.com/office/drawing/2014/main" id="{5B9CB6EB-937B-9444-BD42-CB74F4DFB143}"/>
                    </a:ext>
                  </a:extLst>
                </p14:cNvPr>
                <p14:cNvContentPartPr/>
                <p14:nvPr/>
              </p14:nvContentPartPr>
              <p14:xfrm>
                <a:off x="11091566" y="5945406"/>
                <a:ext cx="84960" cy="153000"/>
              </p14:xfrm>
            </p:contentPart>
          </mc:Choice>
          <mc:Fallback xmlns="">
            <p:pic>
              <p:nvPicPr>
                <p:cNvPr id="57" name="Entrada de lápiz 56">
                  <a:extLst>
                    <a:ext uri="{FF2B5EF4-FFF2-40B4-BE49-F238E27FC236}">
                      <a16:creationId xmlns:a16="http://schemas.microsoft.com/office/drawing/2014/main" id="{5B9CB6EB-937B-9444-BD42-CB74F4DFB143}"/>
                    </a:ext>
                  </a:extLst>
                </p:cNvPr>
                <p:cNvPicPr/>
                <p:nvPr/>
              </p:nvPicPr>
              <p:blipFill>
                <a:blip r:embed="rId54"/>
                <a:stretch>
                  <a:fillRect/>
                </a:stretch>
              </p:blipFill>
              <p:spPr>
                <a:xfrm>
                  <a:off x="11073566" y="5927766"/>
                  <a:ext cx="1206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9" name="Entrada de lápiz 58">
                  <a:extLst>
                    <a:ext uri="{FF2B5EF4-FFF2-40B4-BE49-F238E27FC236}">
                      <a16:creationId xmlns:a16="http://schemas.microsoft.com/office/drawing/2014/main" id="{46787B1B-4C46-F847-AD45-E07AF833B98B}"/>
                    </a:ext>
                  </a:extLst>
                </p14:cNvPr>
                <p14:cNvContentPartPr/>
                <p14:nvPr/>
              </p14:nvContentPartPr>
              <p14:xfrm>
                <a:off x="11236286" y="5654166"/>
                <a:ext cx="15120" cy="427680"/>
              </p14:xfrm>
            </p:contentPart>
          </mc:Choice>
          <mc:Fallback xmlns="">
            <p:pic>
              <p:nvPicPr>
                <p:cNvPr id="59" name="Entrada de lápiz 58">
                  <a:extLst>
                    <a:ext uri="{FF2B5EF4-FFF2-40B4-BE49-F238E27FC236}">
                      <a16:creationId xmlns:a16="http://schemas.microsoft.com/office/drawing/2014/main" id="{46787B1B-4C46-F847-AD45-E07AF833B98B}"/>
                    </a:ext>
                  </a:extLst>
                </p:cNvPr>
                <p:cNvPicPr/>
                <p:nvPr/>
              </p:nvPicPr>
              <p:blipFill>
                <a:blip r:embed="rId56"/>
                <a:stretch>
                  <a:fillRect/>
                </a:stretch>
              </p:blipFill>
              <p:spPr>
                <a:xfrm>
                  <a:off x="11218646" y="5636166"/>
                  <a:ext cx="50760" cy="4633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1" name="Entrada de lápiz 60">
                  <a:extLst>
                    <a:ext uri="{FF2B5EF4-FFF2-40B4-BE49-F238E27FC236}">
                      <a16:creationId xmlns:a16="http://schemas.microsoft.com/office/drawing/2014/main" id="{8DCF561D-0184-8D4C-8F36-A435B7EA28FA}"/>
                    </a:ext>
                  </a:extLst>
                </p14:cNvPr>
                <p14:cNvContentPartPr/>
                <p14:nvPr/>
              </p14:nvContentPartPr>
              <p14:xfrm>
                <a:off x="11361206" y="5863686"/>
                <a:ext cx="102600" cy="206280"/>
              </p14:xfrm>
            </p:contentPart>
          </mc:Choice>
          <mc:Fallback xmlns="">
            <p:pic>
              <p:nvPicPr>
                <p:cNvPr id="61" name="Entrada de lápiz 60">
                  <a:extLst>
                    <a:ext uri="{FF2B5EF4-FFF2-40B4-BE49-F238E27FC236}">
                      <a16:creationId xmlns:a16="http://schemas.microsoft.com/office/drawing/2014/main" id="{8DCF561D-0184-8D4C-8F36-A435B7EA28FA}"/>
                    </a:ext>
                  </a:extLst>
                </p:cNvPr>
                <p:cNvPicPr/>
                <p:nvPr/>
              </p:nvPicPr>
              <p:blipFill>
                <a:blip r:embed="rId58"/>
                <a:stretch>
                  <a:fillRect/>
                </a:stretch>
              </p:blipFill>
              <p:spPr>
                <a:xfrm>
                  <a:off x="11343206" y="5846046"/>
                  <a:ext cx="13824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3" name="Entrada de lápiz 62">
                  <a:extLst>
                    <a:ext uri="{FF2B5EF4-FFF2-40B4-BE49-F238E27FC236}">
                      <a16:creationId xmlns:a16="http://schemas.microsoft.com/office/drawing/2014/main" id="{F4E07114-6B9C-E845-B379-6EE82741BF1E}"/>
                    </a:ext>
                  </a:extLst>
                </p14:cNvPr>
                <p14:cNvContentPartPr/>
                <p14:nvPr/>
              </p14:nvContentPartPr>
              <p14:xfrm>
                <a:off x="11596286" y="5854686"/>
                <a:ext cx="79200" cy="191880"/>
              </p14:xfrm>
            </p:contentPart>
          </mc:Choice>
          <mc:Fallback xmlns="">
            <p:pic>
              <p:nvPicPr>
                <p:cNvPr id="63" name="Entrada de lápiz 62">
                  <a:extLst>
                    <a:ext uri="{FF2B5EF4-FFF2-40B4-BE49-F238E27FC236}">
                      <a16:creationId xmlns:a16="http://schemas.microsoft.com/office/drawing/2014/main" id="{F4E07114-6B9C-E845-B379-6EE82741BF1E}"/>
                    </a:ext>
                  </a:extLst>
                </p:cNvPr>
                <p:cNvPicPr/>
                <p:nvPr/>
              </p:nvPicPr>
              <p:blipFill>
                <a:blip r:embed="rId60"/>
                <a:stretch>
                  <a:fillRect/>
                </a:stretch>
              </p:blipFill>
              <p:spPr>
                <a:xfrm>
                  <a:off x="11578646" y="5836686"/>
                  <a:ext cx="114840" cy="227520"/>
                </a:xfrm>
                <a:prstGeom prst="rect">
                  <a:avLst/>
                </a:prstGeom>
              </p:spPr>
            </p:pic>
          </mc:Fallback>
        </mc:AlternateContent>
      </p:grpSp>
      <p:grpSp>
        <p:nvGrpSpPr>
          <p:cNvPr id="70" name="Grupo 69">
            <a:extLst>
              <a:ext uri="{FF2B5EF4-FFF2-40B4-BE49-F238E27FC236}">
                <a16:creationId xmlns:a16="http://schemas.microsoft.com/office/drawing/2014/main" id="{63A6E830-FEAC-124B-83A1-83752153646E}"/>
              </a:ext>
            </a:extLst>
          </p:cNvPr>
          <p:cNvGrpSpPr/>
          <p:nvPr/>
        </p:nvGrpSpPr>
        <p:grpSpPr>
          <a:xfrm>
            <a:off x="7652846" y="3042366"/>
            <a:ext cx="1979640" cy="1670760"/>
            <a:chOff x="7652846" y="3042366"/>
            <a:chExt cx="1979640" cy="1670760"/>
          </a:xfrm>
        </p:grpSpPr>
        <mc:AlternateContent xmlns:mc="http://schemas.openxmlformats.org/markup-compatibility/2006" xmlns:p14="http://schemas.microsoft.com/office/powerpoint/2010/main">
          <mc:Choice Requires="p14">
            <p:contentPart p14:bwMode="auto" r:id="rId61">
              <p14:nvContentPartPr>
                <p14:cNvPr id="66" name="Entrada de lápiz 65">
                  <a:extLst>
                    <a:ext uri="{FF2B5EF4-FFF2-40B4-BE49-F238E27FC236}">
                      <a16:creationId xmlns:a16="http://schemas.microsoft.com/office/drawing/2014/main" id="{685F31AA-C573-0843-AE8A-1250751E9EA2}"/>
                    </a:ext>
                  </a:extLst>
                </p14:cNvPr>
                <p14:cNvContentPartPr/>
                <p14:nvPr/>
              </p14:nvContentPartPr>
              <p14:xfrm>
                <a:off x="7652846" y="3060006"/>
                <a:ext cx="1979640" cy="1653120"/>
              </p14:xfrm>
            </p:contentPart>
          </mc:Choice>
          <mc:Fallback xmlns="">
            <p:pic>
              <p:nvPicPr>
                <p:cNvPr id="66" name="Entrada de lápiz 65">
                  <a:extLst>
                    <a:ext uri="{FF2B5EF4-FFF2-40B4-BE49-F238E27FC236}">
                      <a16:creationId xmlns:a16="http://schemas.microsoft.com/office/drawing/2014/main" id="{685F31AA-C573-0843-AE8A-1250751E9EA2}"/>
                    </a:ext>
                  </a:extLst>
                </p:cNvPr>
                <p:cNvPicPr/>
                <p:nvPr/>
              </p:nvPicPr>
              <p:blipFill>
                <a:blip r:embed="rId62"/>
                <a:stretch>
                  <a:fillRect/>
                </a:stretch>
              </p:blipFill>
              <p:spPr>
                <a:xfrm>
                  <a:off x="7634846" y="3042366"/>
                  <a:ext cx="2015280" cy="16887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7" name="Entrada de lápiz 66">
                  <a:extLst>
                    <a:ext uri="{FF2B5EF4-FFF2-40B4-BE49-F238E27FC236}">
                      <a16:creationId xmlns:a16="http://schemas.microsoft.com/office/drawing/2014/main" id="{678D035D-DB7B-BA4E-9B0A-8AB8D3DE2607}"/>
                    </a:ext>
                  </a:extLst>
                </p14:cNvPr>
                <p14:cNvContentPartPr/>
                <p14:nvPr/>
              </p14:nvContentPartPr>
              <p14:xfrm>
                <a:off x="7652846" y="3053526"/>
                <a:ext cx="71280" cy="284040"/>
              </p14:xfrm>
            </p:contentPart>
          </mc:Choice>
          <mc:Fallback xmlns="">
            <p:pic>
              <p:nvPicPr>
                <p:cNvPr id="67" name="Entrada de lápiz 66">
                  <a:extLst>
                    <a:ext uri="{FF2B5EF4-FFF2-40B4-BE49-F238E27FC236}">
                      <a16:creationId xmlns:a16="http://schemas.microsoft.com/office/drawing/2014/main" id="{678D035D-DB7B-BA4E-9B0A-8AB8D3DE2607}"/>
                    </a:ext>
                  </a:extLst>
                </p:cNvPr>
                <p:cNvPicPr/>
                <p:nvPr/>
              </p:nvPicPr>
              <p:blipFill>
                <a:blip r:embed="rId64"/>
                <a:stretch>
                  <a:fillRect/>
                </a:stretch>
              </p:blipFill>
              <p:spPr>
                <a:xfrm>
                  <a:off x="7634846" y="3035886"/>
                  <a:ext cx="10692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9" name="Entrada de lápiz 68">
                  <a:extLst>
                    <a:ext uri="{FF2B5EF4-FFF2-40B4-BE49-F238E27FC236}">
                      <a16:creationId xmlns:a16="http://schemas.microsoft.com/office/drawing/2014/main" id="{35353A68-22F5-0244-95F4-33152566FE27}"/>
                    </a:ext>
                  </a:extLst>
                </p14:cNvPr>
                <p14:cNvContentPartPr/>
                <p14:nvPr/>
              </p14:nvContentPartPr>
              <p14:xfrm>
                <a:off x="7673366" y="3042366"/>
                <a:ext cx="418680" cy="56160"/>
              </p14:xfrm>
            </p:contentPart>
          </mc:Choice>
          <mc:Fallback xmlns="">
            <p:pic>
              <p:nvPicPr>
                <p:cNvPr id="69" name="Entrada de lápiz 68">
                  <a:extLst>
                    <a:ext uri="{FF2B5EF4-FFF2-40B4-BE49-F238E27FC236}">
                      <a16:creationId xmlns:a16="http://schemas.microsoft.com/office/drawing/2014/main" id="{35353A68-22F5-0244-95F4-33152566FE27}"/>
                    </a:ext>
                  </a:extLst>
                </p:cNvPr>
                <p:cNvPicPr/>
                <p:nvPr/>
              </p:nvPicPr>
              <p:blipFill>
                <a:blip r:embed="rId66"/>
                <a:stretch>
                  <a:fillRect/>
                </a:stretch>
              </p:blipFill>
              <p:spPr>
                <a:xfrm>
                  <a:off x="7655366" y="3024726"/>
                  <a:ext cx="454320" cy="91800"/>
                </a:xfrm>
                <a:prstGeom prst="rect">
                  <a:avLst/>
                </a:prstGeom>
              </p:spPr>
            </p:pic>
          </mc:Fallback>
        </mc:AlternateContent>
      </p:grpSp>
      <p:grpSp>
        <p:nvGrpSpPr>
          <p:cNvPr id="73" name="Grupo 72">
            <a:extLst>
              <a:ext uri="{FF2B5EF4-FFF2-40B4-BE49-F238E27FC236}">
                <a16:creationId xmlns:a16="http://schemas.microsoft.com/office/drawing/2014/main" id="{5559AC81-72DB-454A-B286-C75F459905BE}"/>
              </a:ext>
            </a:extLst>
          </p:cNvPr>
          <p:cNvGrpSpPr/>
          <p:nvPr/>
        </p:nvGrpSpPr>
        <p:grpSpPr>
          <a:xfrm>
            <a:off x="5733326" y="352806"/>
            <a:ext cx="2842560" cy="354240"/>
            <a:chOff x="5733326" y="352806"/>
            <a:chExt cx="2842560" cy="354240"/>
          </a:xfrm>
        </p:grpSpPr>
        <mc:AlternateContent xmlns:mc="http://schemas.openxmlformats.org/markup-compatibility/2006" xmlns:p14="http://schemas.microsoft.com/office/powerpoint/2010/main">
          <mc:Choice Requires="p14">
            <p:contentPart p14:bwMode="auto" r:id="rId67">
              <p14:nvContentPartPr>
                <p14:cNvPr id="71" name="Entrada de lápiz 70">
                  <a:extLst>
                    <a:ext uri="{FF2B5EF4-FFF2-40B4-BE49-F238E27FC236}">
                      <a16:creationId xmlns:a16="http://schemas.microsoft.com/office/drawing/2014/main" id="{4EB5B94E-681C-F448-9E3E-BE6894E947DC}"/>
                    </a:ext>
                  </a:extLst>
                </p14:cNvPr>
                <p14:cNvContentPartPr/>
                <p14:nvPr/>
              </p14:nvContentPartPr>
              <p14:xfrm>
                <a:off x="5733326" y="538206"/>
                <a:ext cx="2842560" cy="52200"/>
              </p14:xfrm>
            </p:contentPart>
          </mc:Choice>
          <mc:Fallback xmlns="">
            <p:pic>
              <p:nvPicPr>
                <p:cNvPr id="71" name="Entrada de lápiz 70">
                  <a:extLst>
                    <a:ext uri="{FF2B5EF4-FFF2-40B4-BE49-F238E27FC236}">
                      <a16:creationId xmlns:a16="http://schemas.microsoft.com/office/drawing/2014/main" id="{4EB5B94E-681C-F448-9E3E-BE6894E947DC}"/>
                    </a:ext>
                  </a:extLst>
                </p:cNvPr>
                <p:cNvPicPr/>
                <p:nvPr/>
              </p:nvPicPr>
              <p:blipFill>
                <a:blip r:embed="rId68"/>
                <a:stretch>
                  <a:fillRect/>
                </a:stretch>
              </p:blipFill>
              <p:spPr>
                <a:xfrm>
                  <a:off x="5715326" y="520206"/>
                  <a:ext cx="287820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2" name="Entrada de lápiz 71">
                  <a:extLst>
                    <a:ext uri="{FF2B5EF4-FFF2-40B4-BE49-F238E27FC236}">
                      <a16:creationId xmlns:a16="http://schemas.microsoft.com/office/drawing/2014/main" id="{3256369C-E6CE-AD43-8E4E-BD12BE62577F}"/>
                    </a:ext>
                  </a:extLst>
                </p14:cNvPr>
                <p14:cNvContentPartPr/>
                <p14:nvPr/>
              </p14:nvContentPartPr>
              <p14:xfrm>
                <a:off x="5745206" y="352806"/>
                <a:ext cx="272880" cy="354240"/>
              </p14:xfrm>
            </p:contentPart>
          </mc:Choice>
          <mc:Fallback xmlns="">
            <p:pic>
              <p:nvPicPr>
                <p:cNvPr id="72" name="Entrada de lápiz 71">
                  <a:extLst>
                    <a:ext uri="{FF2B5EF4-FFF2-40B4-BE49-F238E27FC236}">
                      <a16:creationId xmlns:a16="http://schemas.microsoft.com/office/drawing/2014/main" id="{3256369C-E6CE-AD43-8E4E-BD12BE62577F}"/>
                    </a:ext>
                  </a:extLst>
                </p:cNvPr>
                <p:cNvPicPr/>
                <p:nvPr/>
              </p:nvPicPr>
              <p:blipFill>
                <a:blip r:embed="rId70"/>
                <a:stretch>
                  <a:fillRect/>
                </a:stretch>
              </p:blipFill>
              <p:spPr>
                <a:xfrm>
                  <a:off x="5727206" y="335166"/>
                  <a:ext cx="308520" cy="389880"/>
                </a:xfrm>
                <a:prstGeom prst="rect">
                  <a:avLst/>
                </a:prstGeom>
              </p:spPr>
            </p:pic>
          </mc:Fallback>
        </mc:AlternateContent>
      </p:grpSp>
      <p:grpSp>
        <p:nvGrpSpPr>
          <p:cNvPr id="76" name="Grupo 75">
            <a:extLst>
              <a:ext uri="{FF2B5EF4-FFF2-40B4-BE49-F238E27FC236}">
                <a16:creationId xmlns:a16="http://schemas.microsoft.com/office/drawing/2014/main" id="{D8E703C7-BF9C-C442-92A3-6883B35D7AC6}"/>
              </a:ext>
            </a:extLst>
          </p:cNvPr>
          <p:cNvGrpSpPr/>
          <p:nvPr/>
        </p:nvGrpSpPr>
        <p:grpSpPr>
          <a:xfrm>
            <a:off x="9173846" y="522366"/>
            <a:ext cx="535320" cy="593280"/>
            <a:chOff x="9173846" y="522366"/>
            <a:chExt cx="535320" cy="593280"/>
          </a:xfrm>
        </p:grpSpPr>
        <mc:AlternateContent xmlns:mc="http://schemas.openxmlformats.org/markup-compatibility/2006" xmlns:p14="http://schemas.microsoft.com/office/powerpoint/2010/main">
          <mc:Choice Requires="p14">
            <p:contentPart p14:bwMode="auto" r:id="rId71">
              <p14:nvContentPartPr>
                <p14:cNvPr id="74" name="Entrada de lápiz 73">
                  <a:extLst>
                    <a:ext uri="{FF2B5EF4-FFF2-40B4-BE49-F238E27FC236}">
                      <a16:creationId xmlns:a16="http://schemas.microsoft.com/office/drawing/2014/main" id="{95CD7EB1-D63D-B043-AFD7-4699A6C514AB}"/>
                    </a:ext>
                  </a:extLst>
                </p14:cNvPr>
                <p14:cNvContentPartPr/>
                <p14:nvPr/>
              </p14:nvContentPartPr>
              <p14:xfrm>
                <a:off x="9173846" y="572046"/>
                <a:ext cx="290880" cy="543600"/>
              </p14:xfrm>
            </p:contentPart>
          </mc:Choice>
          <mc:Fallback xmlns="">
            <p:pic>
              <p:nvPicPr>
                <p:cNvPr id="74" name="Entrada de lápiz 73">
                  <a:extLst>
                    <a:ext uri="{FF2B5EF4-FFF2-40B4-BE49-F238E27FC236}">
                      <a16:creationId xmlns:a16="http://schemas.microsoft.com/office/drawing/2014/main" id="{95CD7EB1-D63D-B043-AFD7-4699A6C514AB}"/>
                    </a:ext>
                  </a:extLst>
                </p:cNvPr>
                <p:cNvPicPr/>
                <p:nvPr/>
              </p:nvPicPr>
              <p:blipFill>
                <a:blip r:embed="rId72"/>
                <a:stretch>
                  <a:fillRect/>
                </a:stretch>
              </p:blipFill>
              <p:spPr>
                <a:xfrm>
                  <a:off x="9155846" y="554046"/>
                  <a:ext cx="326520" cy="5792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5" name="Entrada de lápiz 74">
                  <a:extLst>
                    <a:ext uri="{FF2B5EF4-FFF2-40B4-BE49-F238E27FC236}">
                      <a16:creationId xmlns:a16="http://schemas.microsoft.com/office/drawing/2014/main" id="{7F8F4456-47F0-C844-ADCD-CDD7FAF8A593}"/>
                    </a:ext>
                  </a:extLst>
                </p14:cNvPr>
                <p14:cNvContentPartPr/>
                <p14:nvPr/>
              </p14:nvContentPartPr>
              <p14:xfrm>
                <a:off x="9575246" y="522366"/>
                <a:ext cx="133920" cy="219600"/>
              </p14:xfrm>
            </p:contentPart>
          </mc:Choice>
          <mc:Fallback xmlns="">
            <p:pic>
              <p:nvPicPr>
                <p:cNvPr id="75" name="Entrada de lápiz 74">
                  <a:extLst>
                    <a:ext uri="{FF2B5EF4-FFF2-40B4-BE49-F238E27FC236}">
                      <a16:creationId xmlns:a16="http://schemas.microsoft.com/office/drawing/2014/main" id="{7F8F4456-47F0-C844-ADCD-CDD7FAF8A593}"/>
                    </a:ext>
                  </a:extLst>
                </p:cNvPr>
                <p:cNvPicPr/>
                <p:nvPr/>
              </p:nvPicPr>
              <p:blipFill>
                <a:blip r:embed="rId74"/>
                <a:stretch>
                  <a:fillRect/>
                </a:stretch>
              </p:blipFill>
              <p:spPr>
                <a:xfrm>
                  <a:off x="9557606" y="504726"/>
                  <a:ext cx="169560" cy="255240"/>
                </a:xfrm>
                <a:prstGeom prst="rect">
                  <a:avLst/>
                </a:prstGeom>
              </p:spPr>
            </p:pic>
          </mc:Fallback>
        </mc:AlternateContent>
      </p:grpSp>
      <p:grpSp>
        <p:nvGrpSpPr>
          <p:cNvPr id="94" name="Grupo 93">
            <a:extLst>
              <a:ext uri="{FF2B5EF4-FFF2-40B4-BE49-F238E27FC236}">
                <a16:creationId xmlns:a16="http://schemas.microsoft.com/office/drawing/2014/main" id="{B8B2A3D9-6A3F-C943-AD7E-156EF7E9F2F6}"/>
              </a:ext>
            </a:extLst>
          </p:cNvPr>
          <p:cNvGrpSpPr/>
          <p:nvPr/>
        </p:nvGrpSpPr>
        <p:grpSpPr>
          <a:xfrm>
            <a:off x="9850646" y="343446"/>
            <a:ext cx="634320" cy="478440"/>
            <a:chOff x="9850646" y="343446"/>
            <a:chExt cx="634320" cy="478440"/>
          </a:xfrm>
        </p:grpSpPr>
        <mc:AlternateContent xmlns:mc="http://schemas.openxmlformats.org/markup-compatibility/2006" xmlns:p14="http://schemas.microsoft.com/office/powerpoint/2010/main">
          <mc:Choice Requires="p14">
            <p:contentPart p14:bwMode="auto" r:id="rId75">
              <p14:nvContentPartPr>
                <p14:cNvPr id="88" name="Entrada de lápiz 87">
                  <a:extLst>
                    <a:ext uri="{FF2B5EF4-FFF2-40B4-BE49-F238E27FC236}">
                      <a16:creationId xmlns:a16="http://schemas.microsoft.com/office/drawing/2014/main" id="{EFB00F80-5F84-C64F-9065-93FF6B1BA979}"/>
                    </a:ext>
                  </a:extLst>
                </p14:cNvPr>
                <p14:cNvContentPartPr/>
                <p14:nvPr/>
              </p14:nvContentPartPr>
              <p14:xfrm>
                <a:off x="9850646" y="625326"/>
                <a:ext cx="207360" cy="196560"/>
              </p14:xfrm>
            </p:contentPart>
          </mc:Choice>
          <mc:Fallback xmlns="">
            <p:pic>
              <p:nvPicPr>
                <p:cNvPr id="88" name="Entrada de lápiz 87">
                  <a:extLst>
                    <a:ext uri="{FF2B5EF4-FFF2-40B4-BE49-F238E27FC236}">
                      <a16:creationId xmlns:a16="http://schemas.microsoft.com/office/drawing/2014/main" id="{EFB00F80-5F84-C64F-9065-93FF6B1BA979}"/>
                    </a:ext>
                  </a:extLst>
                </p:cNvPr>
                <p:cNvPicPr/>
                <p:nvPr/>
              </p:nvPicPr>
              <p:blipFill>
                <a:blip r:embed="rId76"/>
                <a:stretch>
                  <a:fillRect/>
                </a:stretch>
              </p:blipFill>
              <p:spPr>
                <a:xfrm>
                  <a:off x="9832646" y="607326"/>
                  <a:ext cx="24300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9" name="Entrada de lápiz 88">
                  <a:extLst>
                    <a:ext uri="{FF2B5EF4-FFF2-40B4-BE49-F238E27FC236}">
                      <a16:creationId xmlns:a16="http://schemas.microsoft.com/office/drawing/2014/main" id="{424A58DC-D550-1849-9FC4-18D1588A4680}"/>
                    </a:ext>
                  </a:extLst>
                </p14:cNvPr>
                <p14:cNvContentPartPr/>
                <p14:nvPr/>
              </p14:nvContentPartPr>
              <p14:xfrm>
                <a:off x="10208846" y="343446"/>
                <a:ext cx="114120" cy="432720"/>
              </p14:xfrm>
            </p:contentPart>
          </mc:Choice>
          <mc:Fallback xmlns="">
            <p:pic>
              <p:nvPicPr>
                <p:cNvPr id="89" name="Entrada de lápiz 88">
                  <a:extLst>
                    <a:ext uri="{FF2B5EF4-FFF2-40B4-BE49-F238E27FC236}">
                      <a16:creationId xmlns:a16="http://schemas.microsoft.com/office/drawing/2014/main" id="{424A58DC-D550-1849-9FC4-18D1588A4680}"/>
                    </a:ext>
                  </a:extLst>
                </p:cNvPr>
                <p:cNvPicPr/>
                <p:nvPr/>
              </p:nvPicPr>
              <p:blipFill>
                <a:blip r:embed="rId78"/>
                <a:stretch>
                  <a:fillRect/>
                </a:stretch>
              </p:blipFill>
              <p:spPr>
                <a:xfrm>
                  <a:off x="10190846" y="325806"/>
                  <a:ext cx="149760" cy="4683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91" name="Entrada de lápiz 90">
                  <a:extLst>
                    <a:ext uri="{FF2B5EF4-FFF2-40B4-BE49-F238E27FC236}">
                      <a16:creationId xmlns:a16="http://schemas.microsoft.com/office/drawing/2014/main" id="{D32F29F9-5BE7-4D4E-9244-CAFFD3FF5FC4}"/>
                    </a:ext>
                  </a:extLst>
                </p14:cNvPr>
                <p14:cNvContentPartPr/>
                <p14:nvPr/>
              </p14:nvContentPartPr>
              <p14:xfrm>
                <a:off x="10122806" y="502206"/>
                <a:ext cx="174960" cy="9720"/>
              </p14:xfrm>
            </p:contentPart>
          </mc:Choice>
          <mc:Fallback xmlns="">
            <p:pic>
              <p:nvPicPr>
                <p:cNvPr id="91" name="Entrada de lápiz 90">
                  <a:extLst>
                    <a:ext uri="{FF2B5EF4-FFF2-40B4-BE49-F238E27FC236}">
                      <a16:creationId xmlns:a16="http://schemas.microsoft.com/office/drawing/2014/main" id="{D32F29F9-5BE7-4D4E-9244-CAFFD3FF5FC4}"/>
                    </a:ext>
                  </a:extLst>
                </p:cNvPr>
                <p:cNvPicPr/>
                <p:nvPr/>
              </p:nvPicPr>
              <p:blipFill>
                <a:blip r:embed="rId80"/>
                <a:stretch>
                  <a:fillRect/>
                </a:stretch>
              </p:blipFill>
              <p:spPr>
                <a:xfrm>
                  <a:off x="10104806" y="484566"/>
                  <a:ext cx="2106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93" name="Entrada de lápiz 92">
                  <a:extLst>
                    <a:ext uri="{FF2B5EF4-FFF2-40B4-BE49-F238E27FC236}">
                      <a16:creationId xmlns:a16="http://schemas.microsoft.com/office/drawing/2014/main" id="{D81CB9A1-038C-6140-A621-8F7F094EA32E}"/>
                    </a:ext>
                  </a:extLst>
                </p14:cNvPr>
                <p14:cNvContentPartPr/>
                <p14:nvPr/>
              </p14:nvContentPartPr>
              <p14:xfrm>
                <a:off x="10477406" y="566286"/>
                <a:ext cx="7560" cy="192240"/>
              </p14:xfrm>
            </p:contentPart>
          </mc:Choice>
          <mc:Fallback xmlns="">
            <p:pic>
              <p:nvPicPr>
                <p:cNvPr id="93" name="Entrada de lápiz 92">
                  <a:extLst>
                    <a:ext uri="{FF2B5EF4-FFF2-40B4-BE49-F238E27FC236}">
                      <a16:creationId xmlns:a16="http://schemas.microsoft.com/office/drawing/2014/main" id="{D81CB9A1-038C-6140-A621-8F7F094EA32E}"/>
                    </a:ext>
                  </a:extLst>
                </p:cNvPr>
                <p:cNvPicPr/>
                <p:nvPr/>
              </p:nvPicPr>
              <p:blipFill>
                <a:blip r:embed="rId82"/>
                <a:stretch>
                  <a:fillRect/>
                </a:stretch>
              </p:blipFill>
              <p:spPr>
                <a:xfrm>
                  <a:off x="10459406" y="548286"/>
                  <a:ext cx="43200" cy="227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3">
            <p14:nvContentPartPr>
              <p14:cNvPr id="95" name="Entrada de lápiz 94">
                <a:extLst>
                  <a:ext uri="{FF2B5EF4-FFF2-40B4-BE49-F238E27FC236}">
                    <a16:creationId xmlns:a16="http://schemas.microsoft.com/office/drawing/2014/main" id="{E8762B0B-A10F-184B-B5D6-E62552A9CE29}"/>
                  </a:ext>
                </a:extLst>
              </p14:cNvPr>
              <p14:cNvContentPartPr/>
              <p14:nvPr/>
            </p14:nvContentPartPr>
            <p14:xfrm>
              <a:off x="10484246" y="366126"/>
              <a:ext cx="360" cy="360"/>
            </p14:xfrm>
          </p:contentPart>
        </mc:Choice>
        <mc:Fallback xmlns="">
          <p:pic>
            <p:nvPicPr>
              <p:cNvPr id="95" name="Entrada de lápiz 94">
                <a:extLst>
                  <a:ext uri="{FF2B5EF4-FFF2-40B4-BE49-F238E27FC236}">
                    <a16:creationId xmlns:a16="http://schemas.microsoft.com/office/drawing/2014/main" id="{E8762B0B-A10F-184B-B5D6-E62552A9CE29}"/>
                  </a:ext>
                </a:extLst>
              </p:cNvPr>
              <p:cNvPicPr/>
              <p:nvPr/>
            </p:nvPicPr>
            <p:blipFill>
              <a:blip r:embed="rId84"/>
              <a:stretch>
                <a:fillRect/>
              </a:stretch>
            </p:blipFill>
            <p:spPr>
              <a:xfrm>
                <a:off x="10466606" y="3484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96" name="Entrada de lápiz 95">
                <a:extLst>
                  <a:ext uri="{FF2B5EF4-FFF2-40B4-BE49-F238E27FC236}">
                    <a16:creationId xmlns:a16="http://schemas.microsoft.com/office/drawing/2014/main" id="{E276F47A-3C02-504E-8DBA-01B4F7E26697}"/>
                  </a:ext>
                </a:extLst>
              </p14:cNvPr>
              <p14:cNvContentPartPr/>
              <p14:nvPr/>
            </p14:nvContentPartPr>
            <p14:xfrm>
              <a:off x="10640486" y="595446"/>
              <a:ext cx="129600" cy="214560"/>
            </p14:xfrm>
          </p:contentPart>
        </mc:Choice>
        <mc:Fallback xmlns="">
          <p:pic>
            <p:nvPicPr>
              <p:cNvPr id="96" name="Entrada de lápiz 95">
                <a:extLst>
                  <a:ext uri="{FF2B5EF4-FFF2-40B4-BE49-F238E27FC236}">
                    <a16:creationId xmlns:a16="http://schemas.microsoft.com/office/drawing/2014/main" id="{E276F47A-3C02-504E-8DBA-01B4F7E26697}"/>
                  </a:ext>
                </a:extLst>
              </p:cNvPr>
              <p:cNvPicPr/>
              <p:nvPr/>
            </p:nvPicPr>
            <p:blipFill>
              <a:blip r:embed="rId86"/>
              <a:stretch>
                <a:fillRect/>
              </a:stretch>
            </p:blipFill>
            <p:spPr>
              <a:xfrm>
                <a:off x="10622846" y="577806"/>
                <a:ext cx="165240" cy="250200"/>
              </a:xfrm>
              <a:prstGeom prst="rect">
                <a:avLst/>
              </a:prstGeom>
            </p:spPr>
          </p:pic>
        </mc:Fallback>
      </mc:AlternateContent>
    </p:spTree>
    <p:extLst>
      <p:ext uri="{BB962C8B-B14F-4D97-AF65-F5344CB8AC3E}">
        <p14:creationId xmlns:p14="http://schemas.microsoft.com/office/powerpoint/2010/main" val="426675679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ots- plantilla" id="{DD734908-4BC3-B540-BAED-1F297B094119}" vid="{D4AFA874-8F03-F844-A6A0-6748EC45285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11450</TotalTime>
  <Words>941</Words>
  <Application>Microsoft Macintosh PowerPoint</Application>
  <PresentationFormat>Panorámica</PresentationFormat>
  <Paragraphs>293</Paragraphs>
  <Slides>46</Slides>
  <Notes>46</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46</vt:i4>
      </vt:variant>
    </vt:vector>
  </HeadingPairs>
  <TitlesOfParts>
    <vt:vector size="60" baseType="lpstr">
      <vt:lpstr>.Apple Color Emoji UI</vt:lpstr>
      <vt:lpstr>Arial</vt:lpstr>
      <vt:lpstr>Calibri</vt:lpstr>
      <vt:lpstr>Calibri Light</vt:lpstr>
      <vt:lpstr>Century Gothic</vt:lpstr>
      <vt:lpstr>Futura Medium</vt:lpstr>
      <vt:lpstr>Futura Medium</vt:lpstr>
      <vt:lpstr>Roboto Condensed</vt:lpstr>
      <vt:lpstr>Roboto Condensed Light</vt:lpstr>
      <vt:lpstr>Symbol</vt:lpstr>
      <vt:lpstr>Times New Roman</vt:lpstr>
      <vt:lpstr>Wingdings</vt:lpstr>
      <vt:lpstr>Zapf Dingbats</vt:lpstr>
      <vt:lpstr>Tema de Office</vt:lpstr>
      <vt:lpstr>HABLANDO CON LAS MÁQUINAS Introducción a ChatGPT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EXPLICA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TIPS</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23</cp:revision>
  <dcterms:created xsi:type="dcterms:W3CDTF">2023-04-15T13:42:18Z</dcterms:created>
  <dcterms:modified xsi:type="dcterms:W3CDTF">2023-05-11T13:35:25Z</dcterms:modified>
</cp:coreProperties>
</file>